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E0C389-D99E-43B0-97AC-74A4C9B1A6C1}" v="283" dt="2020-07-28T06:32:39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540" y="-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iri Nava" userId="2b8fa30f1f7ad74f" providerId="LiveId" clId="{DBE0C389-D99E-43B0-97AC-74A4C9B1A6C1}"/>
    <pc:docChg chg="custSel addSld delSld modSld">
      <pc:chgData name="Asairi Nava" userId="2b8fa30f1f7ad74f" providerId="LiveId" clId="{DBE0C389-D99E-43B0-97AC-74A4C9B1A6C1}" dt="2020-07-28T06:32:39.699" v="389"/>
      <pc:docMkLst>
        <pc:docMk/>
      </pc:docMkLst>
      <pc:sldChg chg="addSp delSp modSp add mod">
        <pc:chgData name="Asairi Nava" userId="2b8fa30f1f7ad74f" providerId="LiveId" clId="{DBE0C389-D99E-43B0-97AC-74A4C9B1A6C1}" dt="2020-07-18T08:55:36.143" v="7"/>
        <pc:sldMkLst>
          <pc:docMk/>
          <pc:sldMk cId="1592693036" sldId="260"/>
        </pc:sldMkLst>
        <pc:spChg chg="mod">
          <ac:chgData name="Asairi Nava" userId="2b8fa30f1f7ad74f" providerId="LiveId" clId="{DBE0C389-D99E-43B0-97AC-74A4C9B1A6C1}" dt="2020-07-18T08:55:24.479" v="5" actId="27636"/>
          <ac:spMkLst>
            <pc:docMk/>
            <pc:sldMk cId="1592693036" sldId="260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18T08:55:36.143" v="7"/>
          <ac:spMkLst>
            <pc:docMk/>
            <pc:sldMk cId="1592693036" sldId="260"/>
            <ac:spMk id="4" creationId="{66A0F95A-70AF-4736-AEA0-4B1063502C4A}"/>
          </ac:spMkLst>
        </pc:spChg>
        <pc:picChg chg="del">
          <ac:chgData name="Asairi Nava" userId="2b8fa30f1f7ad74f" providerId="LiveId" clId="{DBE0C389-D99E-43B0-97AC-74A4C9B1A6C1}" dt="2020-07-18T08:55:27.131" v="6" actId="478"/>
          <ac:picMkLst>
            <pc:docMk/>
            <pc:sldMk cId="1592693036" sldId="260"/>
            <ac:picMk id="5" creationId="{48F0F3F6-85BC-4BEC-A19F-2112BB0B221D}"/>
          </ac:picMkLst>
        </pc:picChg>
        <pc:picChg chg="add mod">
          <ac:chgData name="Asairi Nava" userId="2b8fa30f1f7ad74f" providerId="LiveId" clId="{DBE0C389-D99E-43B0-97AC-74A4C9B1A6C1}" dt="2020-07-18T08:55:36.143" v="7"/>
          <ac:picMkLst>
            <pc:docMk/>
            <pc:sldMk cId="1592693036" sldId="260"/>
            <ac:picMk id="6" creationId="{E2434713-36B1-4550-BA67-03CBBEE20647}"/>
          </ac:picMkLst>
        </pc:picChg>
      </pc:sldChg>
      <pc:sldChg chg="addSp delSp modSp add mod">
        <pc:chgData name="Asairi Nava" userId="2b8fa30f1f7ad74f" providerId="LiveId" clId="{DBE0C389-D99E-43B0-97AC-74A4C9B1A6C1}" dt="2020-07-18T08:56:01.220" v="10"/>
        <pc:sldMkLst>
          <pc:docMk/>
          <pc:sldMk cId="2519280366" sldId="261"/>
        </pc:sldMkLst>
        <pc:spChg chg="add del mod">
          <ac:chgData name="Asairi Nava" userId="2b8fa30f1f7ad74f" providerId="LiveId" clId="{DBE0C389-D99E-43B0-97AC-74A4C9B1A6C1}" dt="2020-07-18T08:56:01.220" v="10"/>
          <ac:spMkLst>
            <pc:docMk/>
            <pc:sldMk cId="2519280366" sldId="261"/>
            <ac:spMk id="4" creationId="{68B81B0F-1CAD-4D23-BF09-5075A98FB07D}"/>
          </ac:spMkLst>
        </pc:spChg>
        <pc:picChg chg="add mod">
          <ac:chgData name="Asairi Nava" userId="2b8fa30f1f7ad74f" providerId="LiveId" clId="{DBE0C389-D99E-43B0-97AC-74A4C9B1A6C1}" dt="2020-07-18T08:56:01.220" v="10"/>
          <ac:picMkLst>
            <pc:docMk/>
            <pc:sldMk cId="2519280366" sldId="261"/>
            <ac:picMk id="5" creationId="{B28F35A4-E09C-49C6-82C3-D76D5D25EE3E}"/>
          </ac:picMkLst>
        </pc:picChg>
        <pc:picChg chg="del">
          <ac:chgData name="Asairi Nava" userId="2b8fa30f1f7ad74f" providerId="LiveId" clId="{DBE0C389-D99E-43B0-97AC-74A4C9B1A6C1}" dt="2020-07-18T08:55:59.443" v="9" actId="478"/>
          <ac:picMkLst>
            <pc:docMk/>
            <pc:sldMk cId="2519280366" sldId="261"/>
            <ac:picMk id="6" creationId="{E2434713-36B1-4550-BA67-03CBBEE20647}"/>
          </ac:picMkLst>
        </pc:picChg>
      </pc:sldChg>
      <pc:sldChg chg="addSp delSp modSp add mod">
        <pc:chgData name="Asairi Nava" userId="2b8fa30f1f7ad74f" providerId="LiveId" clId="{DBE0C389-D99E-43B0-97AC-74A4C9B1A6C1}" dt="2020-07-18T08:56:42.036" v="15"/>
        <pc:sldMkLst>
          <pc:docMk/>
          <pc:sldMk cId="870128463" sldId="262"/>
        </pc:sldMkLst>
        <pc:spChg chg="add del mod">
          <ac:chgData name="Asairi Nava" userId="2b8fa30f1f7ad74f" providerId="LiveId" clId="{DBE0C389-D99E-43B0-97AC-74A4C9B1A6C1}" dt="2020-07-18T08:56:42.036" v="15"/>
          <ac:spMkLst>
            <pc:docMk/>
            <pc:sldMk cId="870128463" sldId="262"/>
            <ac:spMk id="4" creationId="{96069802-8793-4ECD-830E-EAEA097F0230}"/>
          </ac:spMkLst>
        </pc:spChg>
        <pc:picChg chg="del">
          <ac:chgData name="Asairi Nava" userId="2b8fa30f1f7ad74f" providerId="LiveId" clId="{DBE0C389-D99E-43B0-97AC-74A4C9B1A6C1}" dt="2020-07-18T08:56:37.251" v="12" actId="478"/>
          <ac:picMkLst>
            <pc:docMk/>
            <pc:sldMk cId="870128463" sldId="262"/>
            <ac:picMk id="5" creationId="{B28F35A4-E09C-49C6-82C3-D76D5D25EE3E}"/>
          </ac:picMkLst>
        </pc:picChg>
        <pc:picChg chg="add del">
          <ac:chgData name="Asairi Nava" userId="2b8fa30f1f7ad74f" providerId="LiveId" clId="{DBE0C389-D99E-43B0-97AC-74A4C9B1A6C1}" dt="2020-07-18T08:56:40.313" v="14"/>
          <ac:picMkLst>
            <pc:docMk/>
            <pc:sldMk cId="870128463" sldId="262"/>
            <ac:picMk id="6" creationId="{91751915-E59F-45BC-94F5-C73D4720829A}"/>
          </ac:picMkLst>
        </pc:picChg>
        <pc:picChg chg="add mod">
          <ac:chgData name="Asairi Nava" userId="2b8fa30f1f7ad74f" providerId="LiveId" clId="{DBE0C389-D99E-43B0-97AC-74A4C9B1A6C1}" dt="2020-07-18T08:56:42.036" v="15"/>
          <ac:picMkLst>
            <pc:docMk/>
            <pc:sldMk cId="870128463" sldId="262"/>
            <ac:picMk id="7" creationId="{FB9051E5-0D78-4481-B9FB-A4C01620490C}"/>
          </ac:picMkLst>
        </pc:picChg>
      </pc:sldChg>
      <pc:sldChg chg="addSp delSp modSp add mod">
        <pc:chgData name="Asairi Nava" userId="2b8fa30f1f7ad74f" providerId="LiveId" clId="{DBE0C389-D99E-43B0-97AC-74A4C9B1A6C1}" dt="2020-07-18T08:57:05.371" v="18"/>
        <pc:sldMkLst>
          <pc:docMk/>
          <pc:sldMk cId="3570936664" sldId="263"/>
        </pc:sldMkLst>
        <pc:spChg chg="add del mod">
          <ac:chgData name="Asairi Nava" userId="2b8fa30f1f7ad74f" providerId="LiveId" clId="{DBE0C389-D99E-43B0-97AC-74A4C9B1A6C1}" dt="2020-07-18T08:57:05.371" v="18"/>
          <ac:spMkLst>
            <pc:docMk/>
            <pc:sldMk cId="3570936664" sldId="263"/>
            <ac:spMk id="4" creationId="{F5D3D58F-F437-4864-9083-46CCE3AC3241}"/>
          </ac:spMkLst>
        </pc:spChg>
        <pc:picChg chg="add mod">
          <ac:chgData name="Asairi Nava" userId="2b8fa30f1f7ad74f" providerId="LiveId" clId="{DBE0C389-D99E-43B0-97AC-74A4C9B1A6C1}" dt="2020-07-18T08:57:05.371" v="18"/>
          <ac:picMkLst>
            <pc:docMk/>
            <pc:sldMk cId="3570936664" sldId="263"/>
            <ac:picMk id="5" creationId="{E24EEC7C-3388-4761-BF1B-A3C41BAE37F1}"/>
          </ac:picMkLst>
        </pc:picChg>
        <pc:picChg chg="del">
          <ac:chgData name="Asairi Nava" userId="2b8fa30f1f7ad74f" providerId="LiveId" clId="{DBE0C389-D99E-43B0-97AC-74A4C9B1A6C1}" dt="2020-07-18T08:57:03.388" v="17" actId="478"/>
          <ac:picMkLst>
            <pc:docMk/>
            <pc:sldMk cId="3570936664" sldId="263"/>
            <ac:picMk id="7" creationId="{FB9051E5-0D78-4481-B9FB-A4C01620490C}"/>
          </ac:picMkLst>
        </pc:picChg>
      </pc:sldChg>
      <pc:sldChg chg="addSp delSp modSp add mod">
        <pc:chgData name="Asairi Nava" userId="2b8fa30f1f7ad74f" providerId="LiveId" clId="{DBE0C389-D99E-43B0-97AC-74A4C9B1A6C1}" dt="2020-07-18T08:57:16.638" v="21"/>
        <pc:sldMkLst>
          <pc:docMk/>
          <pc:sldMk cId="4194968433" sldId="264"/>
        </pc:sldMkLst>
        <pc:spChg chg="add del mod">
          <ac:chgData name="Asairi Nava" userId="2b8fa30f1f7ad74f" providerId="LiveId" clId="{DBE0C389-D99E-43B0-97AC-74A4C9B1A6C1}" dt="2020-07-18T08:57:16.638" v="21"/>
          <ac:spMkLst>
            <pc:docMk/>
            <pc:sldMk cId="4194968433" sldId="264"/>
            <ac:spMk id="4" creationId="{7F8CBB7E-3204-4624-A313-A598F8D82F3A}"/>
          </ac:spMkLst>
        </pc:spChg>
        <pc:picChg chg="del">
          <ac:chgData name="Asairi Nava" userId="2b8fa30f1f7ad74f" providerId="LiveId" clId="{DBE0C389-D99E-43B0-97AC-74A4C9B1A6C1}" dt="2020-07-18T08:57:15.198" v="20" actId="478"/>
          <ac:picMkLst>
            <pc:docMk/>
            <pc:sldMk cId="4194968433" sldId="264"/>
            <ac:picMk id="5" creationId="{E24EEC7C-3388-4761-BF1B-A3C41BAE37F1}"/>
          </ac:picMkLst>
        </pc:picChg>
        <pc:picChg chg="add mod">
          <ac:chgData name="Asairi Nava" userId="2b8fa30f1f7ad74f" providerId="LiveId" clId="{DBE0C389-D99E-43B0-97AC-74A4C9B1A6C1}" dt="2020-07-18T08:57:16.638" v="21"/>
          <ac:picMkLst>
            <pc:docMk/>
            <pc:sldMk cId="4194968433" sldId="264"/>
            <ac:picMk id="6" creationId="{D7B9562D-3326-421D-B999-FB463C942AAF}"/>
          </ac:picMkLst>
        </pc:picChg>
      </pc:sldChg>
      <pc:sldChg chg="addSp delSp modSp add mod">
        <pc:chgData name="Asairi Nava" userId="2b8fa30f1f7ad74f" providerId="LiveId" clId="{DBE0C389-D99E-43B0-97AC-74A4C9B1A6C1}" dt="2020-07-18T08:57:27.125" v="24"/>
        <pc:sldMkLst>
          <pc:docMk/>
          <pc:sldMk cId="1358057415" sldId="265"/>
        </pc:sldMkLst>
        <pc:spChg chg="add del mod">
          <ac:chgData name="Asairi Nava" userId="2b8fa30f1f7ad74f" providerId="LiveId" clId="{DBE0C389-D99E-43B0-97AC-74A4C9B1A6C1}" dt="2020-07-18T08:57:27.125" v="24"/>
          <ac:spMkLst>
            <pc:docMk/>
            <pc:sldMk cId="1358057415" sldId="265"/>
            <ac:spMk id="4" creationId="{0F6B6A58-35EA-4583-B1F1-11EB4446CFF0}"/>
          </ac:spMkLst>
        </pc:spChg>
        <pc:picChg chg="add mod">
          <ac:chgData name="Asairi Nava" userId="2b8fa30f1f7ad74f" providerId="LiveId" clId="{DBE0C389-D99E-43B0-97AC-74A4C9B1A6C1}" dt="2020-07-18T08:57:27.125" v="24"/>
          <ac:picMkLst>
            <pc:docMk/>
            <pc:sldMk cId="1358057415" sldId="265"/>
            <ac:picMk id="5" creationId="{E34AB15F-B715-4676-A1C8-601E33D04508}"/>
          </ac:picMkLst>
        </pc:picChg>
        <pc:picChg chg="del">
          <ac:chgData name="Asairi Nava" userId="2b8fa30f1f7ad74f" providerId="LiveId" clId="{DBE0C389-D99E-43B0-97AC-74A4C9B1A6C1}" dt="2020-07-18T08:57:25.688" v="23" actId="478"/>
          <ac:picMkLst>
            <pc:docMk/>
            <pc:sldMk cId="1358057415" sldId="265"/>
            <ac:picMk id="6" creationId="{D7B9562D-3326-421D-B999-FB463C942AAF}"/>
          </ac:picMkLst>
        </pc:picChg>
      </pc:sldChg>
      <pc:sldChg chg="addSp delSp modSp add mod">
        <pc:chgData name="Asairi Nava" userId="2b8fa30f1f7ad74f" providerId="LiveId" clId="{DBE0C389-D99E-43B0-97AC-74A4C9B1A6C1}" dt="2020-07-18T08:57:37.467" v="27"/>
        <pc:sldMkLst>
          <pc:docMk/>
          <pc:sldMk cId="4236631625" sldId="266"/>
        </pc:sldMkLst>
        <pc:spChg chg="add del mod">
          <ac:chgData name="Asairi Nava" userId="2b8fa30f1f7ad74f" providerId="LiveId" clId="{DBE0C389-D99E-43B0-97AC-74A4C9B1A6C1}" dt="2020-07-18T08:57:37.467" v="27"/>
          <ac:spMkLst>
            <pc:docMk/>
            <pc:sldMk cId="4236631625" sldId="266"/>
            <ac:spMk id="4" creationId="{F889BA7C-15EA-4F9C-8EE1-86FB60B3B856}"/>
          </ac:spMkLst>
        </pc:spChg>
        <pc:picChg chg="del">
          <ac:chgData name="Asairi Nava" userId="2b8fa30f1f7ad74f" providerId="LiveId" clId="{DBE0C389-D99E-43B0-97AC-74A4C9B1A6C1}" dt="2020-07-18T08:57:36.105" v="26" actId="478"/>
          <ac:picMkLst>
            <pc:docMk/>
            <pc:sldMk cId="4236631625" sldId="266"/>
            <ac:picMk id="5" creationId="{E34AB15F-B715-4676-A1C8-601E33D04508}"/>
          </ac:picMkLst>
        </pc:picChg>
        <pc:picChg chg="add mod">
          <ac:chgData name="Asairi Nava" userId="2b8fa30f1f7ad74f" providerId="LiveId" clId="{DBE0C389-D99E-43B0-97AC-74A4C9B1A6C1}" dt="2020-07-18T08:57:37.467" v="27"/>
          <ac:picMkLst>
            <pc:docMk/>
            <pc:sldMk cId="4236631625" sldId="266"/>
            <ac:picMk id="6" creationId="{82C8CD68-54F9-48D5-A4C7-82C9C4B390B1}"/>
          </ac:picMkLst>
        </pc:picChg>
      </pc:sldChg>
      <pc:sldChg chg="addSp delSp modSp add mod">
        <pc:chgData name="Asairi Nava" userId="2b8fa30f1f7ad74f" providerId="LiveId" clId="{DBE0C389-D99E-43B0-97AC-74A4C9B1A6C1}" dt="2020-07-18T08:57:48.095" v="30"/>
        <pc:sldMkLst>
          <pc:docMk/>
          <pc:sldMk cId="4020754261" sldId="267"/>
        </pc:sldMkLst>
        <pc:spChg chg="add del mod">
          <ac:chgData name="Asairi Nava" userId="2b8fa30f1f7ad74f" providerId="LiveId" clId="{DBE0C389-D99E-43B0-97AC-74A4C9B1A6C1}" dt="2020-07-18T08:57:48.095" v="30"/>
          <ac:spMkLst>
            <pc:docMk/>
            <pc:sldMk cId="4020754261" sldId="267"/>
            <ac:spMk id="4" creationId="{7AC31E0D-8EA8-4AF0-AA0D-0CBE8F10DD12}"/>
          </ac:spMkLst>
        </pc:spChg>
        <pc:picChg chg="add mod">
          <ac:chgData name="Asairi Nava" userId="2b8fa30f1f7ad74f" providerId="LiveId" clId="{DBE0C389-D99E-43B0-97AC-74A4C9B1A6C1}" dt="2020-07-18T08:57:48.095" v="30"/>
          <ac:picMkLst>
            <pc:docMk/>
            <pc:sldMk cId="4020754261" sldId="267"/>
            <ac:picMk id="5" creationId="{91BABBA2-2119-4D7D-BFEA-A1597CD3D58B}"/>
          </ac:picMkLst>
        </pc:picChg>
        <pc:picChg chg="del">
          <ac:chgData name="Asairi Nava" userId="2b8fa30f1f7ad74f" providerId="LiveId" clId="{DBE0C389-D99E-43B0-97AC-74A4C9B1A6C1}" dt="2020-07-18T08:57:46.412" v="29" actId="478"/>
          <ac:picMkLst>
            <pc:docMk/>
            <pc:sldMk cId="4020754261" sldId="267"/>
            <ac:picMk id="6" creationId="{82C8CD68-54F9-48D5-A4C7-82C9C4B390B1}"/>
          </ac:picMkLst>
        </pc:picChg>
      </pc:sldChg>
      <pc:sldChg chg="addSp delSp modSp add mod">
        <pc:chgData name="Asairi Nava" userId="2b8fa30f1f7ad74f" providerId="LiveId" clId="{DBE0C389-D99E-43B0-97AC-74A4C9B1A6C1}" dt="2020-07-22T02:04:20.635" v="45"/>
        <pc:sldMkLst>
          <pc:docMk/>
          <pc:sldMk cId="2003294564" sldId="268"/>
        </pc:sldMkLst>
        <pc:spChg chg="mod">
          <ac:chgData name="Asairi Nava" userId="2b8fa30f1f7ad74f" providerId="LiveId" clId="{DBE0C389-D99E-43B0-97AC-74A4C9B1A6C1}" dt="2020-07-22T02:03:22.954" v="36" actId="27636"/>
          <ac:spMkLst>
            <pc:docMk/>
            <pc:sldMk cId="2003294564" sldId="268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2T02:04:09.288" v="43"/>
          <ac:spMkLst>
            <pc:docMk/>
            <pc:sldMk cId="2003294564" sldId="268"/>
            <ac:spMk id="4" creationId="{05E5D1D9-39DF-4A16-95F4-0CE6B1DBE442}"/>
          </ac:spMkLst>
        </pc:spChg>
        <pc:spChg chg="add del mod">
          <ac:chgData name="Asairi Nava" userId="2b8fa30f1f7ad74f" providerId="LiveId" clId="{DBE0C389-D99E-43B0-97AC-74A4C9B1A6C1}" dt="2020-07-22T02:04:20.635" v="45"/>
          <ac:spMkLst>
            <pc:docMk/>
            <pc:sldMk cId="2003294564" sldId="268"/>
            <ac:spMk id="8" creationId="{7ADECB27-E2F7-4275-91D0-ABC4915E470E}"/>
          </ac:spMkLst>
        </pc:spChg>
        <pc:picChg chg="del">
          <ac:chgData name="Asairi Nava" userId="2b8fa30f1f7ad74f" providerId="LiveId" clId="{DBE0C389-D99E-43B0-97AC-74A4C9B1A6C1}" dt="2020-07-22T02:03:25.344" v="37" actId="478"/>
          <ac:picMkLst>
            <pc:docMk/>
            <pc:sldMk cId="2003294564" sldId="268"/>
            <ac:picMk id="5" creationId="{91BABBA2-2119-4D7D-BFEA-A1597CD3D58B}"/>
          </ac:picMkLst>
        </pc:picChg>
        <pc:picChg chg="add del mod">
          <ac:chgData name="Asairi Nava" userId="2b8fa30f1f7ad74f" providerId="LiveId" clId="{DBE0C389-D99E-43B0-97AC-74A4C9B1A6C1}" dt="2020-07-22T02:04:18.856" v="44" actId="478"/>
          <ac:picMkLst>
            <pc:docMk/>
            <pc:sldMk cId="2003294564" sldId="268"/>
            <ac:picMk id="6" creationId="{F3C5C098-DE53-4F9A-8D5E-26C9BEA16AAA}"/>
          </ac:picMkLst>
        </pc:picChg>
        <pc:picChg chg="add mod">
          <ac:chgData name="Asairi Nava" userId="2b8fa30f1f7ad74f" providerId="LiveId" clId="{DBE0C389-D99E-43B0-97AC-74A4C9B1A6C1}" dt="2020-07-22T02:04:20.635" v="45"/>
          <ac:picMkLst>
            <pc:docMk/>
            <pc:sldMk cId="2003294564" sldId="268"/>
            <ac:picMk id="9" creationId="{634F6F0E-A019-412B-A8B7-5666B46C7AB6}"/>
          </ac:picMkLst>
        </pc:picChg>
      </pc:sldChg>
      <pc:sldChg chg="addSp delSp modSp add">
        <pc:chgData name="Asairi Nava" userId="2b8fa30f1f7ad74f" providerId="LiveId" clId="{DBE0C389-D99E-43B0-97AC-74A4C9B1A6C1}" dt="2020-07-22T02:04:30.863" v="46"/>
        <pc:sldMkLst>
          <pc:docMk/>
          <pc:sldMk cId="3813821520" sldId="269"/>
        </pc:sldMkLst>
        <pc:spChg chg="del">
          <ac:chgData name="Asairi Nava" userId="2b8fa30f1f7ad74f" providerId="LiveId" clId="{DBE0C389-D99E-43B0-97AC-74A4C9B1A6C1}" dt="2020-07-22T02:04:30.863" v="46"/>
          <ac:spMkLst>
            <pc:docMk/>
            <pc:sldMk cId="3813821520" sldId="269"/>
            <ac:spMk id="4" creationId="{05E5D1D9-39DF-4A16-95F4-0CE6B1DBE442}"/>
          </ac:spMkLst>
        </pc:spChg>
        <pc:picChg chg="add mod">
          <ac:chgData name="Asairi Nava" userId="2b8fa30f1f7ad74f" providerId="LiveId" clId="{DBE0C389-D99E-43B0-97AC-74A4C9B1A6C1}" dt="2020-07-22T02:04:30.863" v="46"/>
          <ac:picMkLst>
            <pc:docMk/>
            <pc:sldMk cId="3813821520" sldId="269"/>
            <ac:picMk id="3" creationId="{153B7F24-6347-4C8E-B4A2-D6FA869C5CA5}"/>
          </ac:picMkLst>
        </pc:picChg>
      </pc:sldChg>
      <pc:sldChg chg="addSp delSp modSp add">
        <pc:chgData name="Asairi Nava" userId="2b8fa30f1f7ad74f" providerId="LiveId" clId="{DBE0C389-D99E-43B0-97AC-74A4C9B1A6C1}" dt="2020-07-22T02:04:47.429" v="47"/>
        <pc:sldMkLst>
          <pc:docMk/>
          <pc:sldMk cId="2313221498" sldId="270"/>
        </pc:sldMkLst>
        <pc:spChg chg="del">
          <ac:chgData name="Asairi Nava" userId="2b8fa30f1f7ad74f" providerId="LiveId" clId="{DBE0C389-D99E-43B0-97AC-74A4C9B1A6C1}" dt="2020-07-22T02:04:47.429" v="47"/>
          <ac:spMkLst>
            <pc:docMk/>
            <pc:sldMk cId="2313221498" sldId="270"/>
            <ac:spMk id="4" creationId="{05E5D1D9-39DF-4A16-95F4-0CE6B1DBE442}"/>
          </ac:spMkLst>
        </pc:spChg>
        <pc:picChg chg="add mod">
          <ac:chgData name="Asairi Nava" userId="2b8fa30f1f7ad74f" providerId="LiveId" clId="{DBE0C389-D99E-43B0-97AC-74A4C9B1A6C1}" dt="2020-07-22T02:04:47.429" v="47"/>
          <ac:picMkLst>
            <pc:docMk/>
            <pc:sldMk cId="2313221498" sldId="270"/>
            <ac:picMk id="3" creationId="{547789E3-3274-47F3-BBF8-BC46CD72E042}"/>
          </ac:picMkLst>
        </pc:picChg>
      </pc:sldChg>
      <pc:sldChg chg="addSp delSp modSp add">
        <pc:chgData name="Asairi Nava" userId="2b8fa30f1f7ad74f" providerId="LiveId" clId="{DBE0C389-D99E-43B0-97AC-74A4C9B1A6C1}" dt="2020-07-22T02:04:54.984" v="48"/>
        <pc:sldMkLst>
          <pc:docMk/>
          <pc:sldMk cId="1621495710" sldId="271"/>
        </pc:sldMkLst>
        <pc:spChg chg="del">
          <ac:chgData name="Asairi Nava" userId="2b8fa30f1f7ad74f" providerId="LiveId" clId="{DBE0C389-D99E-43B0-97AC-74A4C9B1A6C1}" dt="2020-07-22T02:04:54.984" v="48"/>
          <ac:spMkLst>
            <pc:docMk/>
            <pc:sldMk cId="1621495710" sldId="271"/>
            <ac:spMk id="4" creationId="{05E5D1D9-39DF-4A16-95F4-0CE6B1DBE442}"/>
          </ac:spMkLst>
        </pc:spChg>
        <pc:picChg chg="add mod">
          <ac:chgData name="Asairi Nava" userId="2b8fa30f1f7ad74f" providerId="LiveId" clId="{DBE0C389-D99E-43B0-97AC-74A4C9B1A6C1}" dt="2020-07-22T02:04:54.984" v="48"/>
          <ac:picMkLst>
            <pc:docMk/>
            <pc:sldMk cId="1621495710" sldId="271"/>
            <ac:picMk id="3" creationId="{39D6FA2F-F634-41D1-8827-16980918D53F}"/>
          </ac:picMkLst>
        </pc:picChg>
      </pc:sldChg>
      <pc:sldChg chg="addSp delSp modSp add">
        <pc:chgData name="Asairi Nava" userId="2b8fa30f1f7ad74f" providerId="LiveId" clId="{DBE0C389-D99E-43B0-97AC-74A4C9B1A6C1}" dt="2020-07-22T02:05:04.887" v="49"/>
        <pc:sldMkLst>
          <pc:docMk/>
          <pc:sldMk cId="2437232273" sldId="272"/>
        </pc:sldMkLst>
        <pc:spChg chg="del">
          <ac:chgData name="Asairi Nava" userId="2b8fa30f1f7ad74f" providerId="LiveId" clId="{DBE0C389-D99E-43B0-97AC-74A4C9B1A6C1}" dt="2020-07-22T02:05:04.887" v="49"/>
          <ac:spMkLst>
            <pc:docMk/>
            <pc:sldMk cId="2437232273" sldId="272"/>
            <ac:spMk id="4" creationId="{05E5D1D9-39DF-4A16-95F4-0CE6B1DBE442}"/>
          </ac:spMkLst>
        </pc:spChg>
        <pc:picChg chg="add mod">
          <ac:chgData name="Asairi Nava" userId="2b8fa30f1f7ad74f" providerId="LiveId" clId="{DBE0C389-D99E-43B0-97AC-74A4C9B1A6C1}" dt="2020-07-22T02:05:04.887" v="49"/>
          <ac:picMkLst>
            <pc:docMk/>
            <pc:sldMk cId="2437232273" sldId="272"/>
            <ac:picMk id="3" creationId="{E005854E-6A79-485F-94D5-C74924D539B4}"/>
          </ac:picMkLst>
        </pc:picChg>
      </pc:sldChg>
      <pc:sldChg chg="addSp delSp modSp add">
        <pc:chgData name="Asairi Nava" userId="2b8fa30f1f7ad74f" providerId="LiveId" clId="{DBE0C389-D99E-43B0-97AC-74A4C9B1A6C1}" dt="2020-07-22T02:05:12.999" v="50"/>
        <pc:sldMkLst>
          <pc:docMk/>
          <pc:sldMk cId="647432661" sldId="273"/>
        </pc:sldMkLst>
        <pc:spChg chg="del">
          <ac:chgData name="Asairi Nava" userId="2b8fa30f1f7ad74f" providerId="LiveId" clId="{DBE0C389-D99E-43B0-97AC-74A4C9B1A6C1}" dt="2020-07-22T02:05:12.999" v="50"/>
          <ac:spMkLst>
            <pc:docMk/>
            <pc:sldMk cId="647432661" sldId="273"/>
            <ac:spMk id="4" creationId="{05E5D1D9-39DF-4A16-95F4-0CE6B1DBE442}"/>
          </ac:spMkLst>
        </pc:spChg>
        <pc:picChg chg="add mod">
          <ac:chgData name="Asairi Nava" userId="2b8fa30f1f7ad74f" providerId="LiveId" clId="{DBE0C389-D99E-43B0-97AC-74A4C9B1A6C1}" dt="2020-07-22T02:05:12.999" v="50"/>
          <ac:picMkLst>
            <pc:docMk/>
            <pc:sldMk cId="647432661" sldId="273"/>
            <ac:picMk id="3" creationId="{23F174FA-DB63-4F43-8B95-93A27928148B}"/>
          </ac:picMkLst>
        </pc:picChg>
      </pc:sldChg>
      <pc:sldChg chg="addSp delSp modSp add mod">
        <pc:chgData name="Asairi Nava" userId="2b8fa30f1f7ad74f" providerId="LiveId" clId="{DBE0C389-D99E-43B0-97AC-74A4C9B1A6C1}" dt="2020-07-22T02:26:50.802" v="68"/>
        <pc:sldMkLst>
          <pc:docMk/>
          <pc:sldMk cId="1289163819" sldId="274"/>
        </pc:sldMkLst>
        <pc:spChg chg="mod">
          <ac:chgData name="Asairi Nava" userId="2b8fa30f1f7ad74f" providerId="LiveId" clId="{DBE0C389-D99E-43B0-97AC-74A4C9B1A6C1}" dt="2020-07-22T02:25:50.046" v="53" actId="27636"/>
          <ac:spMkLst>
            <pc:docMk/>
            <pc:sldMk cId="1289163819" sldId="274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2T02:26:50.802" v="68"/>
          <ac:spMkLst>
            <pc:docMk/>
            <pc:sldMk cId="1289163819" sldId="274"/>
            <ac:spMk id="5" creationId="{AA385C32-79EF-464D-AD93-7A0B01552416}"/>
          </ac:spMkLst>
        </pc:spChg>
        <pc:picChg chg="del">
          <ac:chgData name="Asairi Nava" userId="2b8fa30f1f7ad74f" providerId="LiveId" clId="{DBE0C389-D99E-43B0-97AC-74A4C9B1A6C1}" dt="2020-07-22T02:25:52.739" v="54" actId="478"/>
          <ac:picMkLst>
            <pc:docMk/>
            <pc:sldMk cId="1289163819" sldId="274"/>
            <ac:picMk id="3" creationId="{23F174FA-DB63-4F43-8B95-93A27928148B}"/>
          </ac:picMkLst>
        </pc:picChg>
        <pc:picChg chg="add mod">
          <ac:chgData name="Asairi Nava" userId="2b8fa30f1f7ad74f" providerId="LiveId" clId="{DBE0C389-D99E-43B0-97AC-74A4C9B1A6C1}" dt="2020-07-22T02:26:50.802" v="68"/>
          <ac:picMkLst>
            <pc:docMk/>
            <pc:sldMk cId="1289163819" sldId="274"/>
            <ac:picMk id="6" creationId="{4A1D757C-FBDB-4FBB-886D-B6A1C099D202}"/>
          </ac:picMkLst>
        </pc:picChg>
      </pc:sldChg>
      <pc:sldChg chg="addSp delSp modSp add">
        <pc:chgData name="Asairi Nava" userId="2b8fa30f1f7ad74f" providerId="LiveId" clId="{DBE0C389-D99E-43B0-97AC-74A4C9B1A6C1}" dt="2020-07-22T02:27:00.737" v="69"/>
        <pc:sldMkLst>
          <pc:docMk/>
          <pc:sldMk cId="1750197778" sldId="275"/>
        </pc:sldMkLst>
        <pc:spChg chg="del">
          <ac:chgData name="Asairi Nava" userId="2b8fa30f1f7ad74f" providerId="LiveId" clId="{DBE0C389-D99E-43B0-97AC-74A4C9B1A6C1}" dt="2020-07-22T02:27:00.737" v="69"/>
          <ac:spMkLst>
            <pc:docMk/>
            <pc:sldMk cId="1750197778" sldId="275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7:00.737" v="69"/>
          <ac:picMkLst>
            <pc:docMk/>
            <pc:sldMk cId="1750197778" sldId="275"/>
            <ac:picMk id="3" creationId="{C1186190-BCB2-4381-AEDD-55A0F3A71CFB}"/>
          </ac:picMkLst>
        </pc:picChg>
      </pc:sldChg>
      <pc:sldChg chg="addSp delSp modSp add">
        <pc:chgData name="Asairi Nava" userId="2b8fa30f1f7ad74f" providerId="LiveId" clId="{DBE0C389-D99E-43B0-97AC-74A4C9B1A6C1}" dt="2020-07-22T02:27:17.402" v="70"/>
        <pc:sldMkLst>
          <pc:docMk/>
          <pc:sldMk cId="3401576180" sldId="276"/>
        </pc:sldMkLst>
        <pc:spChg chg="del">
          <ac:chgData name="Asairi Nava" userId="2b8fa30f1f7ad74f" providerId="LiveId" clId="{DBE0C389-D99E-43B0-97AC-74A4C9B1A6C1}" dt="2020-07-22T02:27:17.402" v="70"/>
          <ac:spMkLst>
            <pc:docMk/>
            <pc:sldMk cId="3401576180" sldId="276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7:17.402" v="70"/>
          <ac:picMkLst>
            <pc:docMk/>
            <pc:sldMk cId="3401576180" sldId="276"/>
            <ac:picMk id="3" creationId="{911F8B33-ED70-4298-B788-919A07301BAA}"/>
          </ac:picMkLst>
        </pc:picChg>
      </pc:sldChg>
      <pc:sldChg chg="addSp delSp modSp add">
        <pc:chgData name="Asairi Nava" userId="2b8fa30f1f7ad74f" providerId="LiveId" clId="{DBE0C389-D99E-43B0-97AC-74A4C9B1A6C1}" dt="2020-07-22T02:27:23.898" v="71"/>
        <pc:sldMkLst>
          <pc:docMk/>
          <pc:sldMk cId="2194887016" sldId="277"/>
        </pc:sldMkLst>
        <pc:spChg chg="del">
          <ac:chgData name="Asairi Nava" userId="2b8fa30f1f7ad74f" providerId="LiveId" clId="{DBE0C389-D99E-43B0-97AC-74A4C9B1A6C1}" dt="2020-07-22T02:27:23.898" v="71"/>
          <ac:spMkLst>
            <pc:docMk/>
            <pc:sldMk cId="2194887016" sldId="277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7:23.898" v="71"/>
          <ac:picMkLst>
            <pc:docMk/>
            <pc:sldMk cId="2194887016" sldId="277"/>
            <ac:picMk id="3" creationId="{AE4A17E5-8C5B-4E73-8BAE-934417A77FB7}"/>
          </ac:picMkLst>
        </pc:picChg>
      </pc:sldChg>
      <pc:sldChg chg="addSp delSp modSp add">
        <pc:chgData name="Asairi Nava" userId="2b8fa30f1f7ad74f" providerId="LiveId" clId="{DBE0C389-D99E-43B0-97AC-74A4C9B1A6C1}" dt="2020-07-22T02:27:31.923" v="72"/>
        <pc:sldMkLst>
          <pc:docMk/>
          <pc:sldMk cId="3594442258" sldId="278"/>
        </pc:sldMkLst>
        <pc:spChg chg="del">
          <ac:chgData name="Asairi Nava" userId="2b8fa30f1f7ad74f" providerId="LiveId" clId="{DBE0C389-D99E-43B0-97AC-74A4C9B1A6C1}" dt="2020-07-22T02:27:31.923" v="72"/>
          <ac:spMkLst>
            <pc:docMk/>
            <pc:sldMk cId="3594442258" sldId="278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7:31.923" v="72"/>
          <ac:picMkLst>
            <pc:docMk/>
            <pc:sldMk cId="3594442258" sldId="278"/>
            <ac:picMk id="3" creationId="{71F86015-19CE-45E7-84AD-3B296C20BC47}"/>
          </ac:picMkLst>
        </pc:picChg>
      </pc:sldChg>
      <pc:sldChg chg="addSp delSp modSp add">
        <pc:chgData name="Asairi Nava" userId="2b8fa30f1f7ad74f" providerId="LiveId" clId="{DBE0C389-D99E-43B0-97AC-74A4C9B1A6C1}" dt="2020-07-22T02:27:39.187" v="73"/>
        <pc:sldMkLst>
          <pc:docMk/>
          <pc:sldMk cId="3428036688" sldId="279"/>
        </pc:sldMkLst>
        <pc:spChg chg="del">
          <ac:chgData name="Asairi Nava" userId="2b8fa30f1f7ad74f" providerId="LiveId" clId="{DBE0C389-D99E-43B0-97AC-74A4C9B1A6C1}" dt="2020-07-22T02:27:39.187" v="73"/>
          <ac:spMkLst>
            <pc:docMk/>
            <pc:sldMk cId="3428036688" sldId="279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7:39.187" v="73"/>
          <ac:picMkLst>
            <pc:docMk/>
            <pc:sldMk cId="3428036688" sldId="279"/>
            <ac:picMk id="3" creationId="{AB0E646D-1BC1-4A35-A249-173B1DD8F63D}"/>
          </ac:picMkLst>
        </pc:picChg>
      </pc:sldChg>
      <pc:sldChg chg="addSp delSp modSp add">
        <pc:chgData name="Asairi Nava" userId="2b8fa30f1f7ad74f" providerId="LiveId" clId="{DBE0C389-D99E-43B0-97AC-74A4C9B1A6C1}" dt="2020-07-22T02:28:19.288" v="74"/>
        <pc:sldMkLst>
          <pc:docMk/>
          <pc:sldMk cId="1834549217" sldId="280"/>
        </pc:sldMkLst>
        <pc:spChg chg="del">
          <ac:chgData name="Asairi Nava" userId="2b8fa30f1f7ad74f" providerId="LiveId" clId="{DBE0C389-D99E-43B0-97AC-74A4C9B1A6C1}" dt="2020-07-22T02:28:19.288" v="74"/>
          <ac:spMkLst>
            <pc:docMk/>
            <pc:sldMk cId="1834549217" sldId="280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8:19.288" v="74"/>
          <ac:picMkLst>
            <pc:docMk/>
            <pc:sldMk cId="1834549217" sldId="280"/>
            <ac:picMk id="3" creationId="{5CE9E553-74A7-465C-A701-E75881D84FE0}"/>
          </ac:picMkLst>
        </pc:picChg>
      </pc:sldChg>
      <pc:sldChg chg="addSp delSp modSp add">
        <pc:chgData name="Asairi Nava" userId="2b8fa30f1f7ad74f" providerId="LiveId" clId="{DBE0C389-D99E-43B0-97AC-74A4C9B1A6C1}" dt="2020-07-22T02:28:44.060" v="75"/>
        <pc:sldMkLst>
          <pc:docMk/>
          <pc:sldMk cId="460101370" sldId="281"/>
        </pc:sldMkLst>
        <pc:spChg chg="del">
          <ac:chgData name="Asairi Nava" userId="2b8fa30f1f7ad74f" providerId="LiveId" clId="{DBE0C389-D99E-43B0-97AC-74A4C9B1A6C1}" dt="2020-07-22T02:28:44.060" v="75"/>
          <ac:spMkLst>
            <pc:docMk/>
            <pc:sldMk cId="460101370" sldId="281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8:44.060" v="75"/>
          <ac:picMkLst>
            <pc:docMk/>
            <pc:sldMk cId="460101370" sldId="281"/>
            <ac:picMk id="3" creationId="{B6D07427-8FE2-43B1-95CD-EFAACAB35634}"/>
          </ac:picMkLst>
        </pc:picChg>
      </pc:sldChg>
      <pc:sldChg chg="addSp delSp modSp add">
        <pc:chgData name="Asairi Nava" userId="2b8fa30f1f7ad74f" providerId="LiveId" clId="{DBE0C389-D99E-43B0-97AC-74A4C9B1A6C1}" dt="2020-07-22T02:28:51.713" v="76"/>
        <pc:sldMkLst>
          <pc:docMk/>
          <pc:sldMk cId="1821032011" sldId="282"/>
        </pc:sldMkLst>
        <pc:spChg chg="del">
          <ac:chgData name="Asairi Nava" userId="2b8fa30f1f7ad74f" providerId="LiveId" clId="{DBE0C389-D99E-43B0-97AC-74A4C9B1A6C1}" dt="2020-07-22T02:28:51.713" v="76"/>
          <ac:spMkLst>
            <pc:docMk/>
            <pc:sldMk cId="1821032011" sldId="282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8:51.713" v="76"/>
          <ac:picMkLst>
            <pc:docMk/>
            <pc:sldMk cId="1821032011" sldId="282"/>
            <ac:picMk id="3" creationId="{686133F0-0EC3-4896-955F-284AEAEF9031}"/>
          </ac:picMkLst>
        </pc:picChg>
      </pc:sldChg>
      <pc:sldChg chg="addSp delSp modSp add">
        <pc:chgData name="Asairi Nava" userId="2b8fa30f1f7ad74f" providerId="LiveId" clId="{DBE0C389-D99E-43B0-97AC-74A4C9B1A6C1}" dt="2020-07-22T02:28:59.524" v="77"/>
        <pc:sldMkLst>
          <pc:docMk/>
          <pc:sldMk cId="2987310924" sldId="283"/>
        </pc:sldMkLst>
        <pc:spChg chg="del">
          <ac:chgData name="Asairi Nava" userId="2b8fa30f1f7ad74f" providerId="LiveId" clId="{DBE0C389-D99E-43B0-97AC-74A4C9B1A6C1}" dt="2020-07-22T02:28:59.524" v="77"/>
          <ac:spMkLst>
            <pc:docMk/>
            <pc:sldMk cId="2987310924" sldId="283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8:59.524" v="77"/>
          <ac:picMkLst>
            <pc:docMk/>
            <pc:sldMk cId="2987310924" sldId="283"/>
            <ac:picMk id="3" creationId="{9CC6EE5E-4D3E-4C2A-B60E-B53F90641331}"/>
          </ac:picMkLst>
        </pc:picChg>
      </pc:sldChg>
      <pc:sldChg chg="addSp delSp modSp add">
        <pc:chgData name="Asairi Nava" userId="2b8fa30f1f7ad74f" providerId="LiveId" clId="{DBE0C389-D99E-43B0-97AC-74A4C9B1A6C1}" dt="2020-07-22T02:29:07.054" v="78"/>
        <pc:sldMkLst>
          <pc:docMk/>
          <pc:sldMk cId="1969678846" sldId="284"/>
        </pc:sldMkLst>
        <pc:spChg chg="del">
          <ac:chgData name="Asairi Nava" userId="2b8fa30f1f7ad74f" providerId="LiveId" clId="{DBE0C389-D99E-43B0-97AC-74A4C9B1A6C1}" dt="2020-07-22T02:29:07.054" v="78"/>
          <ac:spMkLst>
            <pc:docMk/>
            <pc:sldMk cId="1969678846" sldId="284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9:07.054" v="78"/>
          <ac:picMkLst>
            <pc:docMk/>
            <pc:sldMk cId="1969678846" sldId="284"/>
            <ac:picMk id="3" creationId="{9FF504CF-0762-426C-B68D-206E4B83BB78}"/>
          </ac:picMkLst>
        </pc:picChg>
      </pc:sldChg>
      <pc:sldChg chg="addSp delSp modSp add">
        <pc:chgData name="Asairi Nava" userId="2b8fa30f1f7ad74f" providerId="LiveId" clId="{DBE0C389-D99E-43B0-97AC-74A4C9B1A6C1}" dt="2020-07-22T02:29:58.456" v="79"/>
        <pc:sldMkLst>
          <pc:docMk/>
          <pc:sldMk cId="1592011003" sldId="285"/>
        </pc:sldMkLst>
        <pc:spChg chg="del">
          <ac:chgData name="Asairi Nava" userId="2b8fa30f1f7ad74f" providerId="LiveId" clId="{DBE0C389-D99E-43B0-97AC-74A4C9B1A6C1}" dt="2020-07-22T02:29:58.456" v="79"/>
          <ac:spMkLst>
            <pc:docMk/>
            <pc:sldMk cId="1592011003" sldId="285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29:58.456" v="79"/>
          <ac:picMkLst>
            <pc:docMk/>
            <pc:sldMk cId="1592011003" sldId="285"/>
            <ac:picMk id="3" creationId="{89A558B7-3E4B-4CD1-840E-3E008E89465B}"/>
          </ac:picMkLst>
        </pc:picChg>
      </pc:sldChg>
      <pc:sldChg chg="addSp delSp modSp add del">
        <pc:chgData name="Asairi Nava" userId="2b8fa30f1f7ad74f" providerId="LiveId" clId="{DBE0C389-D99E-43B0-97AC-74A4C9B1A6C1}" dt="2020-07-24T09:06:41.646" v="82" actId="2696"/>
        <pc:sldMkLst>
          <pc:docMk/>
          <pc:sldMk cId="435552503" sldId="286"/>
        </pc:sldMkLst>
        <pc:spChg chg="del">
          <ac:chgData name="Asairi Nava" userId="2b8fa30f1f7ad74f" providerId="LiveId" clId="{DBE0C389-D99E-43B0-97AC-74A4C9B1A6C1}" dt="2020-07-22T02:30:09.303" v="80"/>
          <ac:spMkLst>
            <pc:docMk/>
            <pc:sldMk cId="435552503" sldId="286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30:09.303" v="80"/>
          <ac:picMkLst>
            <pc:docMk/>
            <pc:sldMk cId="435552503" sldId="286"/>
            <ac:picMk id="3" creationId="{E3736606-57C4-404E-89D9-933A92973F66}"/>
          </ac:picMkLst>
        </pc:picChg>
      </pc:sldChg>
      <pc:sldChg chg="addSp delSp modSp add">
        <pc:chgData name="Asairi Nava" userId="2b8fa30f1f7ad74f" providerId="LiveId" clId="{DBE0C389-D99E-43B0-97AC-74A4C9B1A6C1}" dt="2020-07-22T02:30:18.301" v="81"/>
        <pc:sldMkLst>
          <pc:docMk/>
          <pc:sldMk cId="3821682153" sldId="287"/>
        </pc:sldMkLst>
        <pc:spChg chg="del">
          <ac:chgData name="Asairi Nava" userId="2b8fa30f1f7ad74f" providerId="LiveId" clId="{DBE0C389-D99E-43B0-97AC-74A4C9B1A6C1}" dt="2020-07-22T02:30:18.301" v="81"/>
          <ac:spMkLst>
            <pc:docMk/>
            <pc:sldMk cId="3821682153" sldId="287"/>
            <ac:spMk id="5" creationId="{AA385C32-79EF-464D-AD93-7A0B01552416}"/>
          </ac:spMkLst>
        </pc:spChg>
        <pc:picChg chg="add mod">
          <ac:chgData name="Asairi Nava" userId="2b8fa30f1f7ad74f" providerId="LiveId" clId="{DBE0C389-D99E-43B0-97AC-74A4C9B1A6C1}" dt="2020-07-22T02:30:18.301" v="81"/>
          <ac:picMkLst>
            <pc:docMk/>
            <pc:sldMk cId="3821682153" sldId="287"/>
            <ac:picMk id="3" creationId="{B20DF6D7-9784-4C50-998D-1E60CE73DB5A}"/>
          </ac:picMkLst>
        </pc:picChg>
      </pc:sldChg>
      <pc:sldChg chg="addSp delSp modSp add mod">
        <pc:chgData name="Asairi Nava" userId="2b8fa30f1f7ad74f" providerId="LiveId" clId="{DBE0C389-D99E-43B0-97AC-74A4C9B1A6C1}" dt="2020-07-24T09:20:39.186" v="92"/>
        <pc:sldMkLst>
          <pc:docMk/>
          <pc:sldMk cId="4022358059" sldId="288"/>
        </pc:sldMkLst>
        <pc:spChg chg="mod">
          <ac:chgData name="Asairi Nava" userId="2b8fa30f1f7ad74f" providerId="LiveId" clId="{DBE0C389-D99E-43B0-97AC-74A4C9B1A6C1}" dt="2020-07-24T09:20:12.083" v="85" actId="27636"/>
          <ac:spMkLst>
            <pc:docMk/>
            <pc:sldMk cId="4022358059" sldId="288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4T09:20:39.186" v="92"/>
          <ac:spMkLst>
            <pc:docMk/>
            <pc:sldMk cId="4022358059" sldId="288"/>
            <ac:spMk id="5" creationId="{FEAB9A0D-9420-49E6-B9F1-7CE94572C034}"/>
          </ac:spMkLst>
        </pc:spChg>
        <pc:picChg chg="del">
          <ac:chgData name="Asairi Nava" userId="2b8fa30f1f7ad74f" providerId="LiveId" clId="{DBE0C389-D99E-43B0-97AC-74A4C9B1A6C1}" dt="2020-07-24T09:20:17.248" v="86" actId="478"/>
          <ac:picMkLst>
            <pc:docMk/>
            <pc:sldMk cId="4022358059" sldId="288"/>
            <ac:picMk id="3" creationId="{B20DF6D7-9784-4C50-998D-1E60CE73DB5A}"/>
          </ac:picMkLst>
        </pc:picChg>
        <pc:picChg chg="add mod">
          <ac:chgData name="Asairi Nava" userId="2b8fa30f1f7ad74f" providerId="LiveId" clId="{DBE0C389-D99E-43B0-97AC-74A4C9B1A6C1}" dt="2020-07-24T09:20:39.186" v="92"/>
          <ac:picMkLst>
            <pc:docMk/>
            <pc:sldMk cId="4022358059" sldId="288"/>
            <ac:picMk id="6" creationId="{63014E93-E334-4E7F-87BF-24329DADE451}"/>
          </ac:picMkLst>
        </pc:picChg>
      </pc:sldChg>
      <pc:sldChg chg="addSp delSp modSp add">
        <pc:chgData name="Asairi Nava" userId="2b8fa30f1f7ad74f" providerId="LiveId" clId="{DBE0C389-D99E-43B0-97AC-74A4C9B1A6C1}" dt="2020-07-24T09:20:45.946" v="93"/>
        <pc:sldMkLst>
          <pc:docMk/>
          <pc:sldMk cId="2460144931" sldId="289"/>
        </pc:sldMkLst>
        <pc:spChg chg="del">
          <ac:chgData name="Asairi Nava" userId="2b8fa30f1f7ad74f" providerId="LiveId" clId="{DBE0C389-D99E-43B0-97AC-74A4C9B1A6C1}" dt="2020-07-24T09:20:45.946" v="93"/>
          <ac:spMkLst>
            <pc:docMk/>
            <pc:sldMk cId="2460144931" sldId="289"/>
            <ac:spMk id="5" creationId="{FEAB9A0D-9420-49E6-B9F1-7CE94572C034}"/>
          </ac:spMkLst>
        </pc:spChg>
        <pc:picChg chg="add mod">
          <ac:chgData name="Asairi Nava" userId="2b8fa30f1f7ad74f" providerId="LiveId" clId="{DBE0C389-D99E-43B0-97AC-74A4C9B1A6C1}" dt="2020-07-24T09:20:45.946" v="93"/>
          <ac:picMkLst>
            <pc:docMk/>
            <pc:sldMk cId="2460144931" sldId="289"/>
            <ac:picMk id="3" creationId="{80D0A72F-34B6-4CB4-A0B6-25A1182C66C1}"/>
          </ac:picMkLst>
        </pc:picChg>
      </pc:sldChg>
      <pc:sldChg chg="addSp delSp modSp add">
        <pc:chgData name="Asairi Nava" userId="2b8fa30f1f7ad74f" providerId="LiveId" clId="{DBE0C389-D99E-43B0-97AC-74A4C9B1A6C1}" dt="2020-07-24T09:21:01.153" v="94"/>
        <pc:sldMkLst>
          <pc:docMk/>
          <pc:sldMk cId="897391370" sldId="290"/>
        </pc:sldMkLst>
        <pc:spChg chg="del">
          <ac:chgData name="Asairi Nava" userId="2b8fa30f1f7ad74f" providerId="LiveId" clId="{DBE0C389-D99E-43B0-97AC-74A4C9B1A6C1}" dt="2020-07-24T09:21:01.153" v="94"/>
          <ac:spMkLst>
            <pc:docMk/>
            <pc:sldMk cId="897391370" sldId="290"/>
            <ac:spMk id="5" creationId="{FEAB9A0D-9420-49E6-B9F1-7CE94572C034}"/>
          </ac:spMkLst>
        </pc:spChg>
        <pc:picChg chg="add mod">
          <ac:chgData name="Asairi Nava" userId="2b8fa30f1f7ad74f" providerId="LiveId" clId="{DBE0C389-D99E-43B0-97AC-74A4C9B1A6C1}" dt="2020-07-24T09:21:01.153" v="94"/>
          <ac:picMkLst>
            <pc:docMk/>
            <pc:sldMk cId="897391370" sldId="290"/>
            <ac:picMk id="3" creationId="{7038F46A-F0FF-48CA-B02D-116D4070BC55}"/>
          </ac:picMkLst>
        </pc:picChg>
      </pc:sldChg>
      <pc:sldChg chg="addSp delSp modSp add">
        <pc:chgData name="Asairi Nava" userId="2b8fa30f1f7ad74f" providerId="LiveId" clId="{DBE0C389-D99E-43B0-97AC-74A4C9B1A6C1}" dt="2020-07-24T09:21:09.316" v="95"/>
        <pc:sldMkLst>
          <pc:docMk/>
          <pc:sldMk cId="1274935469" sldId="291"/>
        </pc:sldMkLst>
        <pc:spChg chg="del">
          <ac:chgData name="Asairi Nava" userId="2b8fa30f1f7ad74f" providerId="LiveId" clId="{DBE0C389-D99E-43B0-97AC-74A4C9B1A6C1}" dt="2020-07-24T09:21:09.316" v="95"/>
          <ac:spMkLst>
            <pc:docMk/>
            <pc:sldMk cId="1274935469" sldId="291"/>
            <ac:spMk id="5" creationId="{FEAB9A0D-9420-49E6-B9F1-7CE94572C034}"/>
          </ac:spMkLst>
        </pc:spChg>
        <pc:picChg chg="add mod">
          <ac:chgData name="Asairi Nava" userId="2b8fa30f1f7ad74f" providerId="LiveId" clId="{DBE0C389-D99E-43B0-97AC-74A4C9B1A6C1}" dt="2020-07-24T09:21:09.316" v="95"/>
          <ac:picMkLst>
            <pc:docMk/>
            <pc:sldMk cId="1274935469" sldId="291"/>
            <ac:picMk id="3" creationId="{E66C84D8-D23A-49E1-8EB1-7ADDBB061B35}"/>
          </ac:picMkLst>
        </pc:picChg>
      </pc:sldChg>
      <pc:sldChg chg="addSp delSp modSp add">
        <pc:chgData name="Asairi Nava" userId="2b8fa30f1f7ad74f" providerId="LiveId" clId="{DBE0C389-D99E-43B0-97AC-74A4C9B1A6C1}" dt="2020-07-24T09:21:20.036" v="96"/>
        <pc:sldMkLst>
          <pc:docMk/>
          <pc:sldMk cId="1024101749" sldId="292"/>
        </pc:sldMkLst>
        <pc:spChg chg="del">
          <ac:chgData name="Asairi Nava" userId="2b8fa30f1f7ad74f" providerId="LiveId" clId="{DBE0C389-D99E-43B0-97AC-74A4C9B1A6C1}" dt="2020-07-24T09:21:20.036" v="96"/>
          <ac:spMkLst>
            <pc:docMk/>
            <pc:sldMk cId="1024101749" sldId="292"/>
            <ac:spMk id="5" creationId="{FEAB9A0D-9420-49E6-B9F1-7CE94572C034}"/>
          </ac:spMkLst>
        </pc:spChg>
        <pc:picChg chg="add mod">
          <ac:chgData name="Asairi Nava" userId="2b8fa30f1f7ad74f" providerId="LiveId" clId="{DBE0C389-D99E-43B0-97AC-74A4C9B1A6C1}" dt="2020-07-24T09:21:20.036" v="96"/>
          <ac:picMkLst>
            <pc:docMk/>
            <pc:sldMk cId="1024101749" sldId="292"/>
            <ac:picMk id="3" creationId="{4E5524AC-7434-472B-A830-FF28089156A0}"/>
          </ac:picMkLst>
        </pc:picChg>
      </pc:sldChg>
      <pc:sldChg chg="add del">
        <pc:chgData name="Asairi Nava" userId="2b8fa30f1f7ad74f" providerId="LiveId" clId="{DBE0C389-D99E-43B0-97AC-74A4C9B1A6C1}" dt="2020-07-24T09:21:21.716" v="97" actId="47"/>
        <pc:sldMkLst>
          <pc:docMk/>
          <pc:sldMk cId="1082828398" sldId="293"/>
        </pc:sldMkLst>
      </pc:sldChg>
      <pc:sldChg chg="addSp delSp modSp add mod">
        <pc:chgData name="Asairi Nava" userId="2b8fa30f1f7ad74f" providerId="LiveId" clId="{DBE0C389-D99E-43B0-97AC-74A4C9B1A6C1}" dt="2020-07-25T08:45:02.785" v="110"/>
        <pc:sldMkLst>
          <pc:docMk/>
          <pc:sldMk cId="3196248788" sldId="293"/>
        </pc:sldMkLst>
        <pc:spChg chg="mod">
          <ac:chgData name="Asairi Nava" userId="2b8fa30f1f7ad74f" providerId="LiveId" clId="{DBE0C389-D99E-43B0-97AC-74A4C9B1A6C1}" dt="2020-07-25T08:44:23.183" v="103" actId="20577"/>
          <ac:spMkLst>
            <pc:docMk/>
            <pc:sldMk cId="3196248788" sldId="293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5T08:45:02.785" v="110"/>
          <ac:spMkLst>
            <pc:docMk/>
            <pc:sldMk cId="3196248788" sldId="293"/>
            <ac:spMk id="5" creationId="{330BF91C-C607-4A63-B349-D03091F9587D}"/>
          </ac:spMkLst>
        </pc:spChg>
        <pc:picChg chg="del">
          <ac:chgData name="Asairi Nava" userId="2b8fa30f1f7ad74f" providerId="LiveId" clId="{DBE0C389-D99E-43B0-97AC-74A4C9B1A6C1}" dt="2020-07-25T08:44:25.105" v="104" actId="478"/>
          <ac:picMkLst>
            <pc:docMk/>
            <pc:sldMk cId="3196248788" sldId="293"/>
            <ac:picMk id="3" creationId="{4E5524AC-7434-472B-A830-FF28089156A0}"/>
          </ac:picMkLst>
        </pc:picChg>
        <pc:picChg chg="add mod">
          <ac:chgData name="Asairi Nava" userId="2b8fa30f1f7ad74f" providerId="LiveId" clId="{DBE0C389-D99E-43B0-97AC-74A4C9B1A6C1}" dt="2020-07-25T08:45:02.785" v="110"/>
          <ac:picMkLst>
            <pc:docMk/>
            <pc:sldMk cId="3196248788" sldId="293"/>
            <ac:picMk id="6" creationId="{E4E115EC-F303-4F09-AB11-376156A62991}"/>
          </ac:picMkLst>
        </pc:picChg>
      </pc:sldChg>
      <pc:sldChg chg="addSp delSp modSp add">
        <pc:chgData name="Asairi Nava" userId="2b8fa30f1f7ad74f" providerId="LiveId" clId="{DBE0C389-D99E-43B0-97AC-74A4C9B1A6C1}" dt="2020-07-25T08:45:14.589" v="111"/>
        <pc:sldMkLst>
          <pc:docMk/>
          <pc:sldMk cId="4059340419" sldId="294"/>
        </pc:sldMkLst>
        <pc:spChg chg="del">
          <ac:chgData name="Asairi Nava" userId="2b8fa30f1f7ad74f" providerId="LiveId" clId="{DBE0C389-D99E-43B0-97AC-74A4C9B1A6C1}" dt="2020-07-25T08:45:14.589" v="111"/>
          <ac:spMkLst>
            <pc:docMk/>
            <pc:sldMk cId="4059340419" sldId="294"/>
            <ac:spMk id="5" creationId="{330BF91C-C607-4A63-B349-D03091F9587D}"/>
          </ac:spMkLst>
        </pc:spChg>
        <pc:picChg chg="add mod">
          <ac:chgData name="Asairi Nava" userId="2b8fa30f1f7ad74f" providerId="LiveId" clId="{DBE0C389-D99E-43B0-97AC-74A4C9B1A6C1}" dt="2020-07-25T08:45:14.589" v="111"/>
          <ac:picMkLst>
            <pc:docMk/>
            <pc:sldMk cId="4059340419" sldId="294"/>
            <ac:picMk id="3" creationId="{69BF6FD4-F523-40E8-8C75-CD522010F118}"/>
          </ac:picMkLst>
        </pc:picChg>
      </pc:sldChg>
      <pc:sldChg chg="addSp delSp modSp add">
        <pc:chgData name="Asairi Nava" userId="2b8fa30f1f7ad74f" providerId="LiveId" clId="{DBE0C389-D99E-43B0-97AC-74A4C9B1A6C1}" dt="2020-07-25T08:45:22.071" v="112"/>
        <pc:sldMkLst>
          <pc:docMk/>
          <pc:sldMk cId="1056564213" sldId="295"/>
        </pc:sldMkLst>
        <pc:spChg chg="del">
          <ac:chgData name="Asairi Nava" userId="2b8fa30f1f7ad74f" providerId="LiveId" clId="{DBE0C389-D99E-43B0-97AC-74A4C9B1A6C1}" dt="2020-07-25T08:45:22.071" v="112"/>
          <ac:spMkLst>
            <pc:docMk/>
            <pc:sldMk cId="1056564213" sldId="295"/>
            <ac:spMk id="5" creationId="{330BF91C-C607-4A63-B349-D03091F9587D}"/>
          </ac:spMkLst>
        </pc:spChg>
        <pc:picChg chg="add mod">
          <ac:chgData name="Asairi Nava" userId="2b8fa30f1f7ad74f" providerId="LiveId" clId="{DBE0C389-D99E-43B0-97AC-74A4C9B1A6C1}" dt="2020-07-25T08:45:22.071" v="112"/>
          <ac:picMkLst>
            <pc:docMk/>
            <pc:sldMk cId="1056564213" sldId="295"/>
            <ac:picMk id="3" creationId="{27AD3ED9-7707-4B70-A81A-A43B29B58C98}"/>
          </ac:picMkLst>
        </pc:picChg>
      </pc:sldChg>
      <pc:sldChg chg="addSp delSp modSp add">
        <pc:chgData name="Asairi Nava" userId="2b8fa30f1f7ad74f" providerId="LiveId" clId="{DBE0C389-D99E-43B0-97AC-74A4C9B1A6C1}" dt="2020-07-25T08:45:32.757" v="113"/>
        <pc:sldMkLst>
          <pc:docMk/>
          <pc:sldMk cId="513051057" sldId="296"/>
        </pc:sldMkLst>
        <pc:spChg chg="del">
          <ac:chgData name="Asairi Nava" userId="2b8fa30f1f7ad74f" providerId="LiveId" clId="{DBE0C389-D99E-43B0-97AC-74A4C9B1A6C1}" dt="2020-07-25T08:45:32.757" v="113"/>
          <ac:spMkLst>
            <pc:docMk/>
            <pc:sldMk cId="513051057" sldId="296"/>
            <ac:spMk id="5" creationId="{330BF91C-C607-4A63-B349-D03091F9587D}"/>
          </ac:spMkLst>
        </pc:spChg>
        <pc:picChg chg="add mod">
          <ac:chgData name="Asairi Nava" userId="2b8fa30f1f7ad74f" providerId="LiveId" clId="{DBE0C389-D99E-43B0-97AC-74A4C9B1A6C1}" dt="2020-07-25T08:45:32.757" v="113"/>
          <ac:picMkLst>
            <pc:docMk/>
            <pc:sldMk cId="513051057" sldId="296"/>
            <ac:picMk id="3" creationId="{8AE36FA1-FD76-41E4-B842-0ED3938BD87C}"/>
          </ac:picMkLst>
        </pc:picChg>
      </pc:sldChg>
      <pc:sldChg chg="addSp delSp modSp add">
        <pc:chgData name="Asairi Nava" userId="2b8fa30f1f7ad74f" providerId="LiveId" clId="{DBE0C389-D99E-43B0-97AC-74A4C9B1A6C1}" dt="2020-07-25T08:45:39.578" v="114"/>
        <pc:sldMkLst>
          <pc:docMk/>
          <pc:sldMk cId="159311156" sldId="297"/>
        </pc:sldMkLst>
        <pc:spChg chg="del">
          <ac:chgData name="Asairi Nava" userId="2b8fa30f1f7ad74f" providerId="LiveId" clId="{DBE0C389-D99E-43B0-97AC-74A4C9B1A6C1}" dt="2020-07-25T08:45:39.578" v="114"/>
          <ac:spMkLst>
            <pc:docMk/>
            <pc:sldMk cId="159311156" sldId="297"/>
            <ac:spMk id="5" creationId="{330BF91C-C607-4A63-B349-D03091F9587D}"/>
          </ac:spMkLst>
        </pc:spChg>
        <pc:picChg chg="add mod">
          <ac:chgData name="Asairi Nava" userId="2b8fa30f1f7ad74f" providerId="LiveId" clId="{DBE0C389-D99E-43B0-97AC-74A4C9B1A6C1}" dt="2020-07-25T08:45:39.578" v="114"/>
          <ac:picMkLst>
            <pc:docMk/>
            <pc:sldMk cId="159311156" sldId="297"/>
            <ac:picMk id="3" creationId="{456E25FC-90DF-470D-81B4-E6A7782CBA25}"/>
          </ac:picMkLst>
        </pc:picChg>
      </pc:sldChg>
      <pc:sldChg chg="addSp delSp modSp add">
        <pc:chgData name="Asairi Nava" userId="2b8fa30f1f7ad74f" providerId="LiveId" clId="{DBE0C389-D99E-43B0-97AC-74A4C9B1A6C1}" dt="2020-07-25T08:45:47.021" v="115"/>
        <pc:sldMkLst>
          <pc:docMk/>
          <pc:sldMk cId="4203402600" sldId="298"/>
        </pc:sldMkLst>
        <pc:spChg chg="del">
          <ac:chgData name="Asairi Nava" userId="2b8fa30f1f7ad74f" providerId="LiveId" clId="{DBE0C389-D99E-43B0-97AC-74A4C9B1A6C1}" dt="2020-07-25T08:45:47.021" v="115"/>
          <ac:spMkLst>
            <pc:docMk/>
            <pc:sldMk cId="4203402600" sldId="298"/>
            <ac:spMk id="5" creationId="{330BF91C-C607-4A63-B349-D03091F9587D}"/>
          </ac:spMkLst>
        </pc:spChg>
        <pc:picChg chg="add mod">
          <ac:chgData name="Asairi Nava" userId="2b8fa30f1f7ad74f" providerId="LiveId" clId="{DBE0C389-D99E-43B0-97AC-74A4C9B1A6C1}" dt="2020-07-25T08:45:47.021" v="115"/>
          <ac:picMkLst>
            <pc:docMk/>
            <pc:sldMk cId="4203402600" sldId="298"/>
            <ac:picMk id="3" creationId="{35D29210-0CE0-484E-A4AB-4EB768013AD4}"/>
          </ac:picMkLst>
        </pc:picChg>
      </pc:sldChg>
      <pc:sldChg chg="addSp delSp modSp add mod">
        <pc:chgData name="Asairi Nava" userId="2b8fa30f1f7ad74f" providerId="LiveId" clId="{DBE0C389-D99E-43B0-97AC-74A4C9B1A6C1}" dt="2020-07-25T09:05:39.016" v="132"/>
        <pc:sldMkLst>
          <pc:docMk/>
          <pc:sldMk cId="2911066868" sldId="299"/>
        </pc:sldMkLst>
        <pc:spChg chg="mod">
          <ac:chgData name="Asairi Nava" userId="2b8fa30f1f7ad74f" providerId="LiveId" clId="{DBE0C389-D99E-43B0-97AC-74A4C9B1A6C1}" dt="2020-07-25T08:46:20.841" v="118"/>
          <ac:spMkLst>
            <pc:docMk/>
            <pc:sldMk cId="2911066868" sldId="299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5T09:05:39.016" v="132"/>
          <ac:spMkLst>
            <pc:docMk/>
            <pc:sldMk cId="2911066868" sldId="299"/>
            <ac:spMk id="5" creationId="{3ACEA17F-96DD-4FFF-924D-3483A3086E4D}"/>
          </ac:spMkLst>
        </pc:spChg>
        <pc:picChg chg="del">
          <ac:chgData name="Asairi Nava" userId="2b8fa30f1f7ad74f" providerId="LiveId" clId="{DBE0C389-D99E-43B0-97AC-74A4C9B1A6C1}" dt="2020-07-25T08:46:15.594" v="117" actId="478"/>
          <ac:picMkLst>
            <pc:docMk/>
            <pc:sldMk cId="2911066868" sldId="299"/>
            <ac:picMk id="3" creationId="{35D29210-0CE0-484E-A4AB-4EB768013AD4}"/>
          </ac:picMkLst>
        </pc:picChg>
        <pc:picChg chg="add mod">
          <ac:chgData name="Asairi Nava" userId="2b8fa30f1f7ad74f" providerId="LiveId" clId="{DBE0C389-D99E-43B0-97AC-74A4C9B1A6C1}" dt="2020-07-25T09:05:39.016" v="132"/>
          <ac:picMkLst>
            <pc:docMk/>
            <pc:sldMk cId="2911066868" sldId="299"/>
            <ac:picMk id="6" creationId="{5AA84D30-797E-492E-9BAB-EECA13DF5B47}"/>
          </ac:picMkLst>
        </pc:picChg>
      </pc:sldChg>
      <pc:sldChg chg="addSp delSp modSp add">
        <pc:chgData name="Asairi Nava" userId="2b8fa30f1f7ad74f" providerId="LiveId" clId="{DBE0C389-D99E-43B0-97AC-74A4C9B1A6C1}" dt="2020-07-25T09:05:46.988" v="133"/>
        <pc:sldMkLst>
          <pc:docMk/>
          <pc:sldMk cId="1365848265" sldId="300"/>
        </pc:sldMkLst>
        <pc:spChg chg="del">
          <ac:chgData name="Asairi Nava" userId="2b8fa30f1f7ad74f" providerId="LiveId" clId="{DBE0C389-D99E-43B0-97AC-74A4C9B1A6C1}" dt="2020-07-25T09:05:46.988" v="133"/>
          <ac:spMkLst>
            <pc:docMk/>
            <pc:sldMk cId="1365848265" sldId="300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5:46.988" v="133"/>
          <ac:picMkLst>
            <pc:docMk/>
            <pc:sldMk cId="1365848265" sldId="300"/>
            <ac:picMk id="3" creationId="{F9872177-1BCF-436D-86AB-A2BE55A33899}"/>
          </ac:picMkLst>
        </pc:picChg>
      </pc:sldChg>
      <pc:sldChg chg="addSp delSp modSp add">
        <pc:chgData name="Asairi Nava" userId="2b8fa30f1f7ad74f" providerId="LiveId" clId="{DBE0C389-D99E-43B0-97AC-74A4C9B1A6C1}" dt="2020-07-25T09:05:54.045" v="134"/>
        <pc:sldMkLst>
          <pc:docMk/>
          <pc:sldMk cId="1039860182" sldId="301"/>
        </pc:sldMkLst>
        <pc:spChg chg="del">
          <ac:chgData name="Asairi Nava" userId="2b8fa30f1f7ad74f" providerId="LiveId" clId="{DBE0C389-D99E-43B0-97AC-74A4C9B1A6C1}" dt="2020-07-25T09:05:54.045" v="134"/>
          <ac:spMkLst>
            <pc:docMk/>
            <pc:sldMk cId="1039860182" sldId="301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5:54.045" v="134"/>
          <ac:picMkLst>
            <pc:docMk/>
            <pc:sldMk cId="1039860182" sldId="301"/>
            <ac:picMk id="3" creationId="{C4565496-9275-4CE2-B9A3-06D0A6E5562D}"/>
          </ac:picMkLst>
        </pc:picChg>
      </pc:sldChg>
      <pc:sldChg chg="addSp delSp modSp add">
        <pc:chgData name="Asairi Nava" userId="2b8fa30f1f7ad74f" providerId="LiveId" clId="{DBE0C389-D99E-43B0-97AC-74A4C9B1A6C1}" dt="2020-07-25T09:06:01.172" v="135"/>
        <pc:sldMkLst>
          <pc:docMk/>
          <pc:sldMk cId="4050981775" sldId="302"/>
        </pc:sldMkLst>
        <pc:spChg chg="del">
          <ac:chgData name="Asairi Nava" userId="2b8fa30f1f7ad74f" providerId="LiveId" clId="{DBE0C389-D99E-43B0-97AC-74A4C9B1A6C1}" dt="2020-07-25T09:06:01.172" v="135"/>
          <ac:spMkLst>
            <pc:docMk/>
            <pc:sldMk cId="4050981775" sldId="302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01.172" v="135"/>
          <ac:picMkLst>
            <pc:docMk/>
            <pc:sldMk cId="4050981775" sldId="302"/>
            <ac:picMk id="3" creationId="{90D0FE29-30F0-4CA2-AEF7-0F60776E4977}"/>
          </ac:picMkLst>
        </pc:picChg>
      </pc:sldChg>
      <pc:sldChg chg="addSp delSp modSp add">
        <pc:chgData name="Asairi Nava" userId="2b8fa30f1f7ad74f" providerId="LiveId" clId="{DBE0C389-D99E-43B0-97AC-74A4C9B1A6C1}" dt="2020-07-25T09:06:07.367" v="136"/>
        <pc:sldMkLst>
          <pc:docMk/>
          <pc:sldMk cId="2418559911" sldId="303"/>
        </pc:sldMkLst>
        <pc:spChg chg="del">
          <ac:chgData name="Asairi Nava" userId="2b8fa30f1f7ad74f" providerId="LiveId" clId="{DBE0C389-D99E-43B0-97AC-74A4C9B1A6C1}" dt="2020-07-25T09:06:07.367" v="136"/>
          <ac:spMkLst>
            <pc:docMk/>
            <pc:sldMk cId="2418559911" sldId="303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07.367" v="136"/>
          <ac:picMkLst>
            <pc:docMk/>
            <pc:sldMk cId="2418559911" sldId="303"/>
            <ac:picMk id="3" creationId="{AC7432F4-CC95-4F53-9616-37E060CFA265}"/>
          </ac:picMkLst>
        </pc:picChg>
      </pc:sldChg>
      <pc:sldChg chg="addSp delSp modSp add">
        <pc:chgData name="Asairi Nava" userId="2b8fa30f1f7ad74f" providerId="LiveId" clId="{DBE0C389-D99E-43B0-97AC-74A4C9B1A6C1}" dt="2020-07-25T09:06:18.586" v="137"/>
        <pc:sldMkLst>
          <pc:docMk/>
          <pc:sldMk cId="15574033" sldId="304"/>
        </pc:sldMkLst>
        <pc:spChg chg="del">
          <ac:chgData name="Asairi Nava" userId="2b8fa30f1f7ad74f" providerId="LiveId" clId="{DBE0C389-D99E-43B0-97AC-74A4C9B1A6C1}" dt="2020-07-25T09:06:18.586" v="137"/>
          <ac:spMkLst>
            <pc:docMk/>
            <pc:sldMk cId="15574033" sldId="304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18.586" v="137"/>
          <ac:picMkLst>
            <pc:docMk/>
            <pc:sldMk cId="15574033" sldId="304"/>
            <ac:picMk id="3" creationId="{74AB5829-A47F-450B-8121-3154147B78F1}"/>
          </ac:picMkLst>
        </pc:picChg>
      </pc:sldChg>
      <pc:sldChg chg="addSp delSp modSp add">
        <pc:chgData name="Asairi Nava" userId="2b8fa30f1f7ad74f" providerId="LiveId" clId="{DBE0C389-D99E-43B0-97AC-74A4C9B1A6C1}" dt="2020-07-25T09:06:25.843" v="138"/>
        <pc:sldMkLst>
          <pc:docMk/>
          <pc:sldMk cId="3281097738" sldId="305"/>
        </pc:sldMkLst>
        <pc:spChg chg="del">
          <ac:chgData name="Asairi Nava" userId="2b8fa30f1f7ad74f" providerId="LiveId" clId="{DBE0C389-D99E-43B0-97AC-74A4C9B1A6C1}" dt="2020-07-25T09:06:25.843" v="138"/>
          <ac:spMkLst>
            <pc:docMk/>
            <pc:sldMk cId="3281097738" sldId="305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25.843" v="138"/>
          <ac:picMkLst>
            <pc:docMk/>
            <pc:sldMk cId="3281097738" sldId="305"/>
            <ac:picMk id="3" creationId="{2CB38EDF-1BBC-4D22-9F95-5654F96D1288}"/>
          </ac:picMkLst>
        </pc:picChg>
      </pc:sldChg>
      <pc:sldChg chg="addSp delSp modSp add">
        <pc:chgData name="Asairi Nava" userId="2b8fa30f1f7ad74f" providerId="LiveId" clId="{DBE0C389-D99E-43B0-97AC-74A4C9B1A6C1}" dt="2020-07-25T09:06:39.236" v="139"/>
        <pc:sldMkLst>
          <pc:docMk/>
          <pc:sldMk cId="318312355" sldId="306"/>
        </pc:sldMkLst>
        <pc:spChg chg="del">
          <ac:chgData name="Asairi Nava" userId="2b8fa30f1f7ad74f" providerId="LiveId" clId="{DBE0C389-D99E-43B0-97AC-74A4C9B1A6C1}" dt="2020-07-25T09:06:39.236" v="139"/>
          <ac:spMkLst>
            <pc:docMk/>
            <pc:sldMk cId="318312355" sldId="306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39.236" v="139"/>
          <ac:picMkLst>
            <pc:docMk/>
            <pc:sldMk cId="318312355" sldId="306"/>
            <ac:picMk id="3" creationId="{BC431C96-4F75-4AF9-9412-39BFFEA5051B}"/>
          </ac:picMkLst>
        </pc:picChg>
      </pc:sldChg>
      <pc:sldChg chg="addSp delSp modSp add">
        <pc:chgData name="Asairi Nava" userId="2b8fa30f1f7ad74f" providerId="LiveId" clId="{DBE0C389-D99E-43B0-97AC-74A4C9B1A6C1}" dt="2020-07-25T09:06:47.090" v="140"/>
        <pc:sldMkLst>
          <pc:docMk/>
          <pc:sldMk cId="381546015" sldId="307"/>
        </pc:sldMkLst>
        <pc:spChg chg="del">
          <ac:chgData name="Asairi Nava" userId="2b8fa30f1f7ad74f" providerId="LiveId" clId="{DBE0C389-D99E-43B0-97AC-74A4C9B1A6C1}" dt="2020-07-25T09:06:47.090" v="140"/>
          <ac:spMkLst>
            <pc:docMk/>
            <pc:sldMk cId="381546015" sldId="307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47.090" v="140"/>
          <ac:picMkLst>
            <pc:docMk/>
            <pc:sldMk cId="381546015" sldId="307"/>
            <ac:picMk id="3" creationId="{8B88AF17-7DE6-47AC-9F67-B37798AD7997}"/>
          </ac:picMkLst>
        </pc:picChg>
      </pc:sldChg>
      <pc:sldChg chg="addSp delSp modSp add">
        <pc:chgData name="Asairi Nava" userId="2b8fa30f1f7ad74f" providerId="LiveId" clId="{DBE0C389-D99E-43B0-97AC-74A4C9B1A6C1}" dt="2020-07-25T09:06:54.519" v="141"/>
        <pc:sldMkLst>
          <pc:docMk/>
          <pc:sldMk cId="693210687" sldId="308"/>
        </pc:sldMkLst>
        <pc:spChg chg="del">
          <ac:chgData name="Asairi Nava" userId="2b8fa30f1f7ad74f" providerId="LiveId" clId="{DBE0C389-D99E-43B0-97AC-74A4C9B1A6C1}" dt="2020-07-25T09:06:54.519" v="141"/>
          <ac:spMkLst>
            <pc:docMk/>
            <pc:sldMk cId="693210687" sldId="308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6:54.519" v="141"/>
          <ac:picMkLst>
            <pc:docMk/>
            <pc:sldMk cId="693210687" sldId="308"/>
            <ac:picMk id="3" creationId="{1747A5E7-45CD-48CB-A901-C1461F8A63EE}"/>
          </ac:picMkLst>
        </pc:picChg>
      </pc:sldChg>
      <pc:sldChg chg="addSp delSp modSp add">
        <pc:chgData name="Asairi Nava" userId="2b8fa30f1f7ad74f" providerId="LiveId" clId="{DBE0C389-D99E-43B0-97AC-74A4C9B1A6C1}" dt="2020-07-25T09:07:01.641" v="142"/>
        <pc:sldMkLst>
          <pc:docMk/>
          <pc:sldMk cId="3302190214" sldId="309"/>
        </pc:sldMkLst>
        <pc:spChg chg="del">
          <ac:chgData name="Asairi Nava" userId="2b8fa30f1f7ad74f" providerId="LiveId" clId="{DBE0C389-D99E-43B0-97AC-74A4C9B1A6C1}" dt="2020-07-25T09:07:01.641" v="142"/>
          <ac:spMkLst>
            <pc:docMk/>
            <pc:sldMk cId="3302190214" sldId="309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7:01.641" v="142"/>
          <ac:picMkLst>
            <pc:docMk/>
            <pc:sldMk cId="3302190214" sldId="309"/>
            <ac:picMk id="3" creationId="{F1A3AE23-09C4-4112-9852-A653F97B77D3}"/>
          </ac:picMkLst>
        </pc:picChg>
      </pc:sldChg>
      <pc:sldChg chg="addSp delSp modSp add">
        <pc:chgData name="Asairi Nava" userId="2b8fa30f1f7ad74f" providerId="LiveId" clId="{DBE0C389-D99E-43B0-97AC-74A4C9B1A6C1}" dt="2020-07-25T09:07:09.092" v="143"/>
        <pc:sldMkLst>
          <pc:docMk/>
          <pc:sldMk cId="689126083" sldId="310"/>
        </pc:sldMkLst>
        <pc:spChg chg="del">
          <ac:chgData name="Asairi Nava" userId="2b8fa30f1f7ad74f" providerId="LiveId" clId="{DBE0C389-D99E-43B0-97AC-74A4C9B1A6C1}" dt="2020-07-25T09:07:09.092" v="143"/>
          <ac:spMkLst>
            <pc:docMk/>
            <pc:sldMk cId="689126083" sldId="310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7:09.092" v="143"/>
          <ac:picMkLst>
            <pc:docMk/>
            <pc:sldMk cId="689126083" sldId="310"/>
            <ac:picMk id="3" creationId="{3BC95427-802D-4DD3-A308-EF4A63628BBB}"/>
          </ac:picMkLst>
        </pc:picChg>
      </pc:sldChg>
      <pc:sldChg chg="addSp delSp modSp add">
        <pc:chgData name="Asairi Nava" userId="2b8fa30f1f7ad74f" providerId="LiveId" clId="{DBE0C389-D99E-43B0-97AC-74A4C9B1A6C1}" dt="2020-07-25T09:07:18.597" v="144"/>
        <pc:sldMkLst>
          <pc:docMk/>
          <pc:sldMk cId="2278316506" sldId="311"/>
        </pc:sldMkLst>
        <pc:spChg chg="del">
          <ac:chgData name="Asairi Nava" userId="2b8fa30f1f7ad74f" providerId="LiveId" clId="{DBE0C389-D99E-43B0-97AC-74A4C9B1A6C1}" dt="2020-07-25T09:07:18.597" v="144"/>
          <ac:spMkLst>
            <pc:docMk/>
            <pc:sldMk cId="2278316506" sldId="311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7:18.597" v="144"/>
          <ac:picMkLst>
            <pc:docMk/>
            <pc:sldMk cId="2278316506" sldId="311"/>
            <ac:picMk id="3" creationId="{D1D3F578-E39D-461D-9501-91B6077B5F4F}"/>
          </ac:picMkLst>
        </pc:picChg>
      </pc:sldChg>
      <pc:sldChg chg="addSp delSp modSp add">
        <pc:chgData name="Asairi Nava" userId="2b8fa30f1f7ad74f" providerId="LiveId" clId="{DBE0C389-D99E-43B0-97AC-74A4C9B1A6C1}" dt="2020-07-25T09:07:25.012" v="145"/>
        <pc:sldMkLst>
          <pc:docMk/>
          <pc:sldMk cId="3207846144" sldId="312"/>
        </pc:sldMkLst>
        <pc:spChg chg="del">
          <ac:chgData name="Asairi Nava" userId="2b8fa30f1f7ad74f" providerId="LiveId" clId="{DBE0C389-D99E-43B0-97AC-74A4C9B1A6C1}" dt="2020-07-25T09:07:25.012" v="145"/>
          <ac:spMkLst>
            <pc:docMk/>
            <pc:sldMk cId="3207846144" sldId="312"/>
            <ac:spMk id="5" creationId="{3ACEA17F-96DD-4FFF-924D-3483A3086E4D}"/>
          </ac:spMkLst>
        </pc:spChg>
        <pc:picChg chg="add mod">
          <ac:chgData name="Asairi Nava" userId="2b8fa30f1f7ad74f" providerId="LiveId" clId="{DBE0C389-D99E-43B0-97AC-74A4C9B1A6C1}" dt="2020-07-25T09:07:25.012" v="145"/>
          <ac:picMkLst>
            <pc:docMk/>
            <pc:sldMk cId="3207846144" sldId="312"/>
            <ac:picMk id="3" creationId="{AC291C83-002A-4A41-A66E-BBE7201C463D}"/>
          </ac:picMkLst>
        </pc:picChg>
      </pc:sldChg>
      <pc:sldChg chg="addSp delSp modSp add mod">
        <pc:chgData name="Asairi Nava" userId="2b8fa30f1f7ad74f" providerId="LiveId" clId="{DBE0C389-D99E-43B0-97AC-74A4C9B1A6C1}" dt="2020-07-26T07:35:20.216" v="152"/>
        <pc:sldMkLst>
          <pc:docMk/>
          <pc:sldMk cId="1799545565" sldId="313"/>
        </pc:sldMkLst>
        <pc:spChg chg="mod">
          <ac:chgData name="Asairi Nava" userId="2b8fa30f1f7ad74f" providerId="LiveId" clId="{DBE0C389-D99E-43B0-97AC-74A4C9B1A6C1}" dt="2020-07-26T07:34:51.460" v="148"/>
          <ac:spMkLst>
            <pc:docMk/>
            <pc:sldMk cId="1799545565" sldId="313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6T07:35:20.216" v="152"/>
          <ac:spMkLst>
            <pc:docMk/>
            <pc:sldMk cId="1799545565" sldId="313"/>
            <ac:spMk id="5" creationId="{1979CBA8-1705-4F67-BDE8-A2514590B12C}"/>
          </ac:spMkLst>
        </pc:spChg>
        <pc:picChg chg="del">
          <ac:chgData name="Asairi Nava" userId="2b8fa30f1f7ad74f" providerId="LiveId" clId="{DBE0C389-D99E-43B0-97AC-74A4C9B1A6C1}" dt="2020-07-25T09:07:37.129" v="147" actId="478"/>
          <ac:picMkLst>
            <pc:docMk/>
            <pc:sldMk cId="1799545565" sldId="313"/>
            <ac:picMk id="3" creationId="{AC291C83-002A-4A41-A66E-BBE7201C463D}"/>
          </ac:picMkLst>
        </pc:picChg>
        <pc:picChg chg="add mod">
          <ac:chgData name="Asairi Nava" userId="2b8fa30f1f7ad74f" providerId="LiveId" clId="{DBE0C389-D99E-43B0-97AC-74A4C9B1A6C1}" dt="2020-07-26T07:35:20.216" v="152"/>
          <ac:picMkLst>
            <pc:docMk/>
            <pc:sldMk cId="1799545565" sldId="313"/>
            <ac:picMk id="6" creationId="{97CEFFC7-59D5-4E1B-811B-5803C6861008}"/>
          </ac:picMkLst>
        </pc:picChg>
      </pc:sldChg>
      <pc:sldChg chg="addSp delSp modSp add">
        <pc:chgData name="Asairi Nava" userId="2b8fa30f1f7ad74f" providerId="LiveId" clId="{DBE0C389-D99E-43B0-97AC-74A4C9B1A6C1}" dt="2020-07-26T07:35:28.469" v="153"/>
        <pc:sldMkLst>
          <pc:docMk/>
          <pc:sldMk cId="1434610722" sldId="314"/>
        </pc:sldMkLst>
        <pc:spChg chg="del">
          <ac:chgData name="Asairi Nava" userId="2b8fa30f1f7ad74f" providerId="LiveId" clId="{DBE0C389-D99E-43B0-97AC-74A4C9B1A6C1}" dt="2020-07-26T07:35:28.469" v="153"/>
          <ac:spMkLst>
            <pc:docMk/>
            <pc:sldMk cId="1434610722" sldId="314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7:35:28.469" v="153"/>
          <ac:picMkLst>
            <pc:docMk/>
            <pc:sldMk cId="1434610722" sldId="314"/>
            <ac:picMk id="3" creationId="{8221627B-9F00-484A-81D0-1E548166A872}"/>
          </ac:picMkLst>
        </pc:picChg>
      </pc:sldChg>
      <pc:sldChg chg="addSp delSp modSp add">
        <pc:chgData name="Asairi Nava" userId="2b8fa30f1f7ad74f" providerId="LiveId" clId="{DBE0C389-D99E-43B0-97AC-74A4C9B1A6C1}" dt="2020-07-26T07:35:35.954" v="154"/>
        <pc:sldMkLst>
          <pc:docMk/>
          <pc:sldMk cId="3194944030" sldId="315"/>
        </pc:sldMkLst>
        <pc:spChg chg="del">
          <ac:chgData name="Asairi Nava" userId="2b8fa30f1f7ad74f" providerId="LiveId" clId="{DBE0C389-D99E-43B0-97AC-74A4C9B1A6C1}" dt="2020-07-26T07:35:35.954" v="154"/>
          <ac:spMkLst>
            <pc:docMk/>
            <pc:sldMk cId="3194944030" sldId="315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7:35:35.954" v="154"/>
          <ac:picMkLst>
            <pc:docMk/>
            <pc:sldMk cId="3194944030" sldId="315"/>
            <ac:picMk id="3" creationId="{ABC1B5AF-22BF-41CD-B79C-0BF8770690EC}"/>
          </ac:picMkLst>
        </pc:picChg>
      </pc:sldChg>
      <pc:sldChg chg="addSp delSp modSp add mod">
        <pc:chgData name="Asairi Nava" userId="2b8fa30f1f7ad74f" providerId="LiveId" clId="{DBE0C389-D99E-43B0-97AC-74A4C9B1A6C1}" dt="2020-07-26T08:53:41.577" v="171"/>
        <pc:sldMkLst>
          <pc:docMk/>
          <pc:sldMk cId="12205582" sldId="316"/>
        </pc:sldMkLst>
        <pc:spChg chg="mod">
          <ac:chgData name="Asairi Nava" userId="2b8fa30f1f7ad74f" providerId="LiveId" clId="{DBE0C389-D99E-43B0-97AC-74A4C9B1A6C1}" dt="2020-07-26T08:53:25.401" v="170"/>
          <ac:spMkLst>
            <pc:docMk/>
            <pc:sldMk cId="12205582" sldId="316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6T08:53:41.577" v="171"/>
          <ac:spMkLst>
            <pc:docMk/>
            <pc:sldMk cId="12205582" sldId="316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3:41.577" v="171"/>
          <ac:picMkLst>
            <pc:docMk/>
            <pc:sldMk cId="12205582" sldId="316"/>
            <ac:picMk id="3" creationId="{76E5C800-E96E-49AD-BE48-4B3A33B5B96D}"/>
          </ac:picMkLst>
        </pc:picChg>
      </pc:sldChg>
      <pc:sldChg chg="addSp delSp modSp add mod">
        <pc:chgData name="Asairi Nava" userId="2b8fa30f1f7ad74f" providerId="LiveId" clId="{DBE0C389-D99E-43B0-97AC-74A4C9B1A6C1}" dt="2020-07-26T08:54:30.873" v="188"/>
        <pc:sldMkLst>
          <pc:docMk/>
          <pc:sldMk cId="917439532" sldId="317"/>
        </pc:sldMkLst>
        <pc:spChg chg="mod">
          <ac:chgData name="Asairi Nava" userId="2b8fa30f1f7ad74f" providerId="LiveId" clId="{DBE0C389-D99E-43B0-97AC-74A4C9B1A6C1}" dt="2020-07-26T08:54:02.049" v="173"/>
          <ac:spMkLst>
            <pc:docMk/>
            <pc:sldMk cId="917439532" sldId="317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6T08:54:30.873" v="188"/>
          <ac:spMkLst>
            <pc:docMk/>
            <pc:sldMk cId="917439532" sldId="317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4:30.873" v="188"/>
          <ac:picMkLst>
            <pc:docMk/>
            <pc:sldMk cId="917439532" sldId="317"/>
            <ac:picMk id="3" creationId="{E62D7F00-6E8D-4E77-BE9A-6C9ACFEA3F82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2436055484" sldId="318"/>
        </pc:sldMkLst>
      </pc:sldChg>
      <pc:sldChg chg="addSp delSp modSp add">
        <pc:chgData name="Asairi Nava" userId="2b8fa30f1f7ad74f" providerId="LiveId" clId="{DBE0C389-D99E-43B0-97AC-74A4C9B1A6C1}" dt="2020-07-26T08:54:42.115" v="189"/>
        <pc:sldMkLst>
          <pc:docMk/>
          <pc:sldMk cId="3281529117" sldId="318"/>
        </pc:sldMkLst>
        <pc:spChg chg="del">
          <ac:chgData name="Asairi Nava" userId="2b8fa30f1f7ad74f" providerId="LiveId" clId="{DBE0C389-D99E-43B0-97AC-74A4C9B1A6C1}" dt="2020-07-26T08:54:42.115" v="189"/>
          <ac:spMkLst>
            <pc:docMk/>
            <pc:sldMk cId="3281529117" sldId="318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4:42.115" v="189"/>
          <ac:picMkLst>
            <pc:docMk/>
            <pc:sldMk cId="3281529117" sldId="318"/>
            <ac:picMk id="3" creationId="{1D120F7C-CAE8-47C7-B95A-83693823DBA0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517709169" sldId="319"/>
        </pc:sldMkLst>
      </pc:sldChg>
      <pc:sldChg chg="addSp delSp modSp add">
        <pc:chgData name="Asairi Nava" userId="2b8fa30f1f7ad74f" providerId="LiveId" clId="{DBE0C389-D99E-43B0-97AC-74A4C9B1A6C1}" dt="2020-07-26T08:54:52.690" v="190"/>
        <pc:sldMkLst>
          <pc:docMk/>
          <pc:sldMk cId="753970234" sldId="319"/>
        </pc:sldMkLst>
        <pc:spChg chg="del">
          <ac:chgData name="Asairi Nava" userId="2b8fa30f1f7ad74f" providerId="LiveId" clId="{DBE0C389-D99E-43B0-97AC-74A4C9B1A6C1}" dt="2020-07-26T08:54:52.690" v="190"/>
          <ac:spMkLst>
            <pc:docMk/>
            <pc:sldMk cId="753970234" sldId="319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4:52.690" v="190"/>
          <ac:picMkLst>
            <pc:docMk/>
            <pc:sldMk cId="753970234" sldId="319"/>
            <ac:picMk id="3" creationId="{1E507ECB-C1AC-4A9D-8A1A-D99E0B886F9C}"/>
          </ac:picMkLst>
        </pc:picChg>
      </pc:sldChg>
      <pc:sldChg chg="addSp delSp modSp add">
        <pc:chgData name="Asairi Nava" userId="2b8fa30f1f7ad74f" providerId="LiveId" clId="{DBE0C389-D99E-43B0-97AC-74A4C9B1A6C1}" dt="2020-07-26T08:55:01.990" v="191"/>
        <pc:sldMkLst>
          <pc:docMk/>
          <pc:sldMk cId="2304925637" sldId="320"/>
        </pc:sldMkLst>
        <pc:spChg chg="del">
          <ac:chgData name="Asairi Nava" userId="2b8fa30f1f7ad74f" providerId="LiveId" clId="{DBE0C389-D99E-43B0-97AC-74A4C9B1A6C1}" dt="2020-07-26T08:55:01.990" v="191"/>
          <ac:spMkLst>
            <pc:docMk/>
            <pc:sldMk cId="2304925637" sldId="320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01.990" v="191"/>
          <ac:picMkLst>
            <pc:docMk/>
            <pc:sldMk cId="2304925637" sldId="320"/>
            <ac:picMk id="3" creationId="{DBB4C21F-1E46-4385-99DC-3FA28B7387AB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3032416877" sldId="320"/>
        </pc:sldMkLst>
      </pc:sldChg>
      <pc:sldChg chg="addSp delSp modSp add">
        <pc:chgData name="Asairi Nava" userId="2b8fa30f1f7ad74f" providerId="LiveId" clId="{DBE0C389-D99E-43B0-97AC-74A4C9B1A6C1}" dt="2020-07-26T08:55:23.379" v="192"/>
        <pc:sldMkLst>
          <pc:docMk/>
          <pc:sldMk cId="264965756" sldId="321"/>
        </pc:sldMkLst>
        <pc:spChg chg="del">
          <ac:chgData name="Asairi Nava" userId="2b8fa30f1f7ad74f" providerId="LiveId" clId="{DBE0C389-D99E-43B0-97AC-74A4C9B1A6C1}" dt="2020-07-26T08:55:23.379" v="192"/>
          <ac:spMkLst>
            <pc:docMk/>
            <pc:sldMk cId="264965756" sldId="321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23.379" v="192"/>
          <ac:picMkLst>
            <pc:docMk/>
            <pc:sldMk cId="264965756" sldId="321"/>
            <ac:picMk id="3" creationId="{2E8C9004-6F5D-403F-9D97-4A507FAD7B38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523571051" sldId="321"/>
        </pc:sldMkLst>
      </pc:sldChg>
      <pc:sldChg chg="addSp delSp modSp add">
        <pc:chgData name="Asairi Nava" userId="2b8fa30f1f7ad74f" providerId="LiveId" clId="{DBE0C389-D99E-43B0-97AC-74A4C9B1A6C1}" dt="2020-07-26T08:55:33.377" v="193"/>
        <pc:sldMkLst>
          <pc:docMk/>
          <pc:sldMk cId="599523006" sldId="322"/>
        </pc:sldMkLst>
        <pc:spChg chg="del">
          <ac:chgData name="Asairi Nava" userId="2b8fa30f1f7ad74f" providerId="LiveId" clId="{DBE0C389-D99E-43B0-97AC-74A4C9B1A6C1}" dt="2020-07-26T08:55:33.377" v="193"/>
          <ac:spMkLst>
            <pc:docMk/>
            <pc:sldMk cId="599523006" sldId="322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33.377" v="193"/>
          <ac:picMkLst>
            <pc:docMk/>
            <pc:sldMk cId="599523006" sldId="322"/>
            <ac:picMk id="3" creationId="{F0223672-0289-4494-970B-934276BD7CF4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1636427170" sldId="322"/>
        </pc:sldMkLst>
      </pc:sldChg>
      <pc:sldChg chg="addSp delSp modSp add">
        <pc:chgData name="Asairi Nava" userId="2b8fa30f1f7ad74f" providerId="LiveId" clId="{DBE0C389-D99E-43B0-97AC-74A4C9B1A6C1}" dt="2020-07-26T08:55:40.289" v="194"/>
        <pc:sldMkLst>
          <pc:docMk/>
          <pc:sldMk cId="3253782940" sldId="323"/>
        </pc:sldMkLst>
        <pc:spChg chg="del">
          <ac:chgData name="Asairi Nava" userId="2b8fa30f1f7ad74f" providerId="LiveId" clId="{DBE0C389-D99E-43B0-97AC-74A4C9B1A6C1}" dt="2020-07-26T08:55:40.289" v="194"/>
          <ac:spMkLst>
            <pc:docMk/>
            <pc:sldMk cId="3253782940" sldId="323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40.289" v="194"/>
          <ac:picMkLst>
            <pc:docMk/>
            <pc:sldMk cId="3253782940" sldId="323"/>
            <ac:picMk id="3" creationId="{54F13E39-723A-4496-9998-B0989A4B41D9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3819194826" sldId="323"/>
        </pc:sldMkLst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1507145609" sldId="324"/>
        </pc:sldMkLst>
      </pc:sldChg>
      <pc:sldChg chg="addSp delSp modSp add">
        <pc:chgData name="Asairi Nava" userId="2b8fa30f1f7ad74f" providerId="LiveId" clId="{DBE0C389-D99E-43B0-97AC-74A4C9B1A6C1}" dt="2020-07-26T08:55:51.849" v="195"/>
        <pc:sldMkLst>
          <pc:docMk/>
          <pc:sldMk cId="1775525470" sldId="324"/>
        </pc:sldMkLst>
        <pc:spChg chg="del">
          <ac:chgData name="Asairi Nava" userId="2b8fa30f1f7ad74f" providerId="LiveId" clId="{DBE0C389-D99E-43B0-97AC-74A4C9B1A6C1}" dt="2020-07-26T08:55:51.849" v="195"/>
          <ac:spMkLst>
            <pc:docMk/>
            <pc:sldMk cId="1775525470" sldId="324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51.849" v="195"/>
          <ac:picMkLst>
            <pc:docMk/>
            <pc:sldMk cId="1775525470" sldId="324"/>
            <ac:picMk id="3" creationId="{16B03E07-96AB-4E5D-9073-F84CADC4EA98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1912938760" sldId="325"/>
        </pc:sldMkLst>
      </pc:sldChg>
      <pc:sldChg chg="addSp delSp modSp add">
        <pc:chgData name="Asairi Nava" userId="2b8fa30f1f7ad74f" providerId="LiveId" clId="{DBE0C389-D99E-43B0-97AC-74A4C9B1A6C1}" dt="2020-07-26T08:55:58.126" v="196"/>
        <pc:sldMkLst>
          <pc:docMk/>
          <pc:sldMk cId="3172721935" sldId="325"/>
        </pc:sldMkLst>
        <pc:spChg chg="del">
          <ac:chgData name="Asairi Nava" userId="2b8fa30f1f7ad74f" providerId="LiveId" clId="{DBE0C389-D99E-43B0-97AC-74A4C9B1A6C1}" dt="2020-07-26T08:55:58.126" v="196"/>
          <ac:spMkLst>
            <pc:docMk/>
            <pc:sldMk cId="3172721935" sldId="325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5:58.126" v="196"/>
          <ac:picMkLst>
            <pc:docMk/>
            <pc:sldMk cId="3172721935" sldId="325"/>
            <ac:picMk id="3" creationId="{E3201E4E-4E45-4BCA-B170-9C918A89C44A}"/>
          </ac:picMkLst>
        </pc:picChg>
      </pc:sldChg>
      <pc:sldChg chg="addSp delSp modSp add">
        <pc:chgData name="Asairi Nava" userId="2b8fa30f1f7ad74f" providerId="LiveId" clId="{DBE0C389-D99E-43B0-97AC-74A4C9B1A6C1}" dt="2020-07-26T08:56:03.990" v="197"/>
        <pc:sldMkLst>
          <pc:docMk/>
          <pc:sldMk cId="2423876860" sldId="326"/>
        </pc:sldMkLst>
        <pc:spChg chg="del">
          <ac:chgData name="Asairi Nava" userId="2b8fa30f1f7ad74f" providerId="LiveId" clId="{DBE0C389-D99E-43B0-97AC-74A4C9B1A6C1}" dt="2020-07-26T08:56:03.990" v="197"/>
          <ac:spMkLst>
            <pc:docMk/>
            <pc:sldMk cId="2423876860" sldId="326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6:03.990" v="197"/>
          <ac:picMkLst>
            <pc:docMk/>
            <pc:sldMk cId="2423876860" sldId="326"/>
            <ac:picMk id="3" creationId="{64F5D6ED-B0AF-4317-B897-D23C6F8C1A63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2734159341" sldId="326"/>
        </pc:sldMkLst>
      </pc:sldChg>
      <pc:sldChg chg="addSp delSp modSp add">
        <pc:chgData name="Asairi Nava" userId="2b8fa30f1f7ad74f" providerId="LiveId" clId="{DBE0C389-D99E-43B0-97AC-74A4C9B1A6C1}" dt="2020-07-26T08:56:10.909" v="198"/>
        <pc:sldMkLst>
          <pc:docMk/>
          <pc:sldMk cId="1550710514" sldId="327"/>
        </pc:sldMkLst>
        <pc:spChg chg="del">
          <ac:chgData name="Asairi Nava" userId="2b8fa30f1f7ad74f" providerId="LiveId" clId="{DBE0C389-D99E-43B0-97AC-74A4C9B1A6C1}" dt="2020-07-26T08:56:10.909" v="198"/>
          <ac:spMkLst>
            <pc:docMk/>
            <pc:sldMk cId="1550710514" sldId="327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6:10.909" v="198"/>
          <ac:picMkLst>
            <pc:docMk/>
            <pc:sldMk cId="1550710514" sldId="327"/>
            <ac:picMk id="3" creationId="{496271A4-60C6-42BB-8C98-C438C5CB444C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3296767627" sldId="327"/>
        </pc:sldMkLst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2060931459" sldId="328"/>
        </pc:sldMkLst>
      </pc:sldChg>
      <pc:sldChg chg="addSp delSp modSp add">
        <pc:chgData name="Asairi Nava" userId="2b8fa30f1f7ad74f" providerId="LiveId" clId="{DBE0C389-D99E-43B0-97AC-74A4C9B1A6C1}" dt="2020-07-26T08:56:21.744" v="199"/>
        <pc:sldMkLst>
          <pc:docMk/>
          <pc:sldMk cId="3707117133" sldId="328"/>
        </pc:sldMkLst>
        <pc:spChg chg="del">
          <ac:chgData name="Asairi Nava" userId="2b8fa30f1f7ad74f" providerId="LiveId" clId="{DBE0C389-D99E-43B0-97AC-74A4C9B1A6C1}" dt="2020-07-26T08:56:21.744" v="199"/>
          <ac:spMkLst>
            <pc:docMk/>
            <pc:sldMk cId="3707117133" sldId="328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6:21.744" v="199"/>
          <ac:picMkLst>
            <pc:docMk/>
            <pc:sldMk cId="3707117133" sldId="328"/>
            <ac:picMk id="3" creationId="{2B63C913-939C-4AF1-8CAA-1CD6F9A7ED57}"/>
          </ac:picMkLst>
        </pc:picChg>
      </pc:sldChg>
      <pc:sldChg chg="addSp delSp modSp add">
        <pc:chgData name="Asairi Nava" userId="2b8fa30f1f7ad74f" providerId="LiveId" clId="{DBE0C389-D99E-43B0-97AC-74A4C9B1A6C1}" dt="2020-07-26T08:56:33.233" v="200"/>
        <pc:sldMkLst>
          <pc:docMk/>
          <pc:sldMk cId="1426148292" sldId="329"/>
        </pc:sldMkLst>
        <pc:spChg chg="del">
          <ac:chgData name="Asairi Nava" userId="2b8fa30f1f7ad74f" providerId="LiveId" clId="{DBE0C389-D99E-43B0-97AC-74A4C9B1A6C1}" dt="2020-07-26T08:56:33.233" v="200"/>
          <ac:spMkLst>
            <pc:docMk/>
            <pc:sldMk cId="1426148292" sldId="329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8:56:33.233" v="200"/>
          <ac:picMkLst>
            <pc:docMk/>
            <pc:sldMk cId="1426148292" sldId="329"/>
            <ac:picMk id="3" creationId="{ABD8B61D-A8A0-4A70-B19A-064180C591DC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2673509920" sldId="329"/>
        </pc:sldMkLst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336729813" sldId="330"/>
        </pc:sldMkLst>
      </pc:sldChg>
      <pc:sldChg chg="addSp delSp modSp add mod">
        <pc:chgData name="Asairi Nava" userId="2b8fa30f1f7ad74f" providerId="LiveId" clId="{DBE0C389-D99E-43B0-97AC-74A4C9B1A6C1}" dt="2020-07-26T09:16:33.696" v="225"/>
        <pc:sldMkLst>
          <pc:docMk/>
          <pc:sldMk cId="3249058963" sldId="330"/>
        </pc:sldMkLst>
        <pc:spChg chg="mod">
          <ac:chgData name="Asairi Nava" userId="2b8fa30f1f7ad74f" providerId="LiveId" clId="{DBE0C389-D99E-43B0-97AC-74A4C9B1A6C1}" dt="2020-07-26T09:15:50.426" v="205" actId="27636"/>
          <ac:spMkLst>
            <pc:docMk/>
            <pc:sldMk cId="3249058963" sldId="330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6T09:16:33.696" v="225"/>
          <ac:spMkLst>
            <pc:docMk/>
            <pc:sldMk cId="3249058963" sldId="330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6:33.696" v="225"/>
          <ac:picMkLst>
            <pc:docMk/>
            <pc:sldMk cId="3249058963" sldId="330"/>
            <ac:picMk id="3" creationId="{CDA8A483-FF4E-46EB-8696-0E6BABB74925}"/>
          </ac:picMkLst>
        </pc:picChg>
      </pc:sldChg>
      <pc:sldChg chg="addSp delSp modSp add mod">
        <pc:chgData name="Asairi Nava" userId="2b8fa30f1f7ad74f" providerId="LiveId" clId="{DBE0C389-D99E-43B0-97AC-74A4C9B1A6C1}" dt="2020-07-26T09:16:40.299" v="226"/>
        <pc:sldMkLst>
          <pc:docMk/>
          <pc:sldMk cId="121557626" sldId="331"/>
        </pc:sldMkLst>
        <pc:spChg chg="mod">
          <ac:chgData name="Asairi Nava" userId="2b8fa30f1f7ad74f" providerId="LiveId" clId="{DBE0C389-D99E-43B0-97AC-74A4C9B1A6C1}" dt="2020-07-26T09:15:56.199" v="210" actId="27636"/>
          <ac:spMkLst>
            <pc:docMk/>
            <pc:sldMk cId="121557626" sldId="331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6T09:16:40.299" v="226"/>
          <ac:spMkLst>
            <pc:docMk/>
            <pc:sldMk cId="121557626" sldId="331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6:40.299" v="226"/>
          <ac:picMkLst>
            <pc:docMk/>
            <pc:sldMk cId="121557626" sldId="331"/>
            <ac:picMk id="3" creationId="{3CC2903A-1D08-438A-91DC-0E89CF917CFA}"/>
          </ac:picMkLst>
        </pc:picChg>
      </pc:sldChg>
      <pc:sldChg chg="add del">
        <pc:chgData name="Asairi Nava" userId="2b8fa30f1f7ad74f" providerId="LiveId" clId="{DBE0C389-D99E-43B0-97AC-74A4C9B1A6C1}" dt="2020-07-26T08:53:54.846" v="172" actId="47"/>
        <pc:sldMkLst>
          <pc:docMk/>
          <pc:sldMk cId="1520743134" sldId="331"/>
        </pc:sldMkLst>
      </pc:sldChg>
      <pc:sldChg chg="addSp delSp modSp add">
        <pc:chgData name="Asairi Nava" userId="2b8fa30f1f7ad74f" providerId="LiveId" clId="{DBE0C389-D99E-43B0-97AC-74A4C9B1A6C1}" dt="2020-07-26T09:16:48.180" v="227"/>
        <pc:sldMkLst>
          <pc:docMk/>
          <pc:sldMk cId="4071017279" sldId="332"/>
        </pc:sldMkLst>
        <pc:spChg chg="del">
          <ac:chgData name="Asairi Nava" userId="2b8fa30f1f7ad74f" providerId="LiveId" clId="{DBE0C389-D99E-43B0-97AC-74A4C9B1A6C1}" dt="2020-07-26T09:16:48.180" v="227"/>
          <ac:spMkLst>
            <pc:docMk/>
            <pc:sldMk cId="4071017279" sldId="332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6:48.180" v="227"/>
          <ac:picMkLst>
            <pc:docMk/>
            <pc:sldMk cId="4071017279" sldId="332"/>
            <ac:picMk id="3" creationId="{CF88B650-1110-44E8-9856-AEFC171B0D6D}"/>
          </ac:picMkLst>
        </pc:picChg>
      </pc:sldChg>
      <pc:sldChg chg="addSp delSp modSp add">
        <pc:chgData name="Asairi Nava" userId="2b8fa30f1f7ad74f" providerId="LiveId" clId="{DBE0C389-D99E-43B0-97AC-74A4C9B1A6C1}" dt="2020-07-26T09:16:55.041" v="228"/>
        <pc:sldMkLst>
          <pc:docMk/>
          <pc:sldMk cId="3112163553" sldId="333"/>
        </pc:sldMkLst>
        <pc:spChg chg="del">
          <ac:chgData name="Asairi Nava" userId="2b8fa30f1f7ad74f" providerId="LiveId" clId="{DBE0C389-D99E-43B0-97AC-74A4C9B1A6C1}" dt="2020-07-26T09:16:55.041" v="228"/>
          <ac:spMkLst>
            <pc:docMk/>
            <pc:sldMk cId="3112163553" sldId="333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6:55.041" v="228"/>
          <ac:picMkLst>
            <pc:docMk/>
            <pc:sldMk cId="3112163553" sldId="333"/>
            <ac:picMk id="3" creationId="{D665D201-A51D-4EE5-87B1-984401A80697}"/>
          </ac:picMkLst>
        </pc:picChg>
      </pc:sldChg>
      <pc:sldChg chg="addSp delSp modSp add">
        <pc:chgData name="Asairi Nava" userId="2b8fa30f1f7ad74f" providerId="LiveId" clId="{DBE0C389-D99E-43B0-97AC-74A4C9B1A6C1}" dt="2020-07-26T09:17:15.638" v="229"/>
        <pc:sldMkLst>
          <pc:docMk/>
          <pc:sldMk cId="1143277196" sldId="334"/>
        </pc:sldMkLst>
        <pc:spChg chg="del">
          <ac:chgData name="Asairi Nava" userId="2b8fa30f1f7ad74f" providerId="LiveId" clId="{DBE0C389-D99E-43B0-97AC-74A4C9B1A6C1}" dt="2020-07-26T09:17:15.638" v="229"/>
          <ac:spMkLst>
            <pc:docMk/>
            <pc:sldMk cId="1143277196" sldId="334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15.638" v="229"/>
          <ac:picMkLst>
            <pc:docMk/>
            <pc:sldMk cId="1143277196" sldId="334"/>
            <ac:picMk id="3" creationId="{D8177552-5144-4CA5-89B4-B036475D8E81}"/>
          </ac:picMkLst>
        </pc:picChg>
      </pc:sldChg>
      <pc:sldChg chg="addSp delSp modSp add">
        <pc:chgData name="Asairi Nava" userId="2b8fa30f1f7ad74f" providerId="LiveId" clId="{DBE0C389-D99E-43B0-97AC-74A4C9B1A6C1}" dt="2020-07-26T09:17:24.341" v="230"/>
        <pc:sldMkLst>
          <pc:docMk/>
          <pc:sldMk cId="3472389887" sldId="335"/>
        </pc:sldMkLst>
        <pc:spChg chg="del">
          <ac:chgData name="Asairi Nava" userId="2b8fa30f1f7ad74f" providerId="LiveId" clId="{DBE0C389-D99E-43B0-97AC-74A4C9B1A6C1}" dt="2020-07-26T09:17:24.341" v="230"/>
          <ac:spMkLst>
            <pc:docMk/>
            <pc:sldMk cId="3472389887" sldId="335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24.341" v="230"/>
          <ac:picMkLst>
            <pc:docMk/>
            <pc:sldMk cId="3472389887" sldId="335"/>
            <ac:picMk id="3" creationId="{18DCD579-7C96-41D3-A3EB-8CE6AF81AC17}"/>
          </ac:picMkLst>
        </pc:picChg>
      </pc:sldChg>
      <pc:sldChg chg="addSp delSp modSp add">
        <pc:chgData name="Asairi Nava" userId="2b8fa30f1f7ad74f" providerId="LiveId" clId="{DBE0C389-D99E-43B0-97AC-74A4C9B1A6C1}" dt="2020-07-26T09:17:32.954" v="231"/>
        <pc:sldMkLst>
          <pc:docMk/>
          <pc:sldMk cId="3978696586" sldId="336"/>
        </pc:sldMkLst>
        <pc:spChg chg="del">
          <ac:chgData name="Asairi Nava" userId="2b8fa30f1f7ad74f" providerId="LiveId" clId="{DBE0C389-D99E-43B0-97AC-74A4C9B1A6C1}" dt="2020-07-26T09:17:32.954" v="231"/>
          <ac:spMkLst>
            <pc:docMk/>
            <pc:sldMk cId="3978696586" sldId="336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32.954" v="231"/>
          <ac:picMkLst>
            <pc:docMk/>
            <pc:sldMk cId="3978696586" sldId="336"/>
            <ac:picMk id="3" creationId="{91073BF1-CEE2-4139-A4DE-BB9670879D4A}"/>
          </ac:picMkLst>
        </pc:picChg>
      </pc:sldChg>
      <pc:sldChg chg="addSp delSp modSp add">
        <pc:chgData name="Asairi Nava" userId="2b8fa30f1f7ad74f" providerId="LiveId" clId="{DBE0C389-D99E-43B0-97AC-74A4C9B1A6C1}" dt="2020-07-26T09:17:40.204" v="232"/>
        <pc:sldMkLst>
          <pc:docMk/>
          <pc:sldMk cId="3190356424" sldId="337"/>
        </pc:sldMkLst>
        <pc:spChg chg="del">
          <ac:chgData name="Asairi Nava" userId="2b8fa30f1f7ad74f" providerId="LiveId" clId="{DBE0C389-D99E-43B0-97AC-74A4C9B1A6C1}" dt="2020-07-26T09:17:40.204" v="232"/>
          <ac:spMkLst>
            <pc:docMk/>
            <pc:sldMk cId="3190356424" sldId="337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40.204" v="232"/>
          <ac:picMkLst>
            <pc:docMk/>
            <pc:sldMk cId="3190356424" sldId="337"/>
            <ac:picMk id="3" creationId="{85FEB9B1-FC2F-4899-8C9B-C07B76FB3688}"/>
          </ac:picMkLst>
        </pc:picChg>
      </pc:sldChg>
      <pc:sldChg chg="add">
        <pc:chgData name="Asairi Nava" userId="2b8fa30f1f7ad74f" providerId="LiveId" clId="{DBE0C389-D99E-43B0-97AC-74A4C9B1A6C1}" dt="2020-07-26T09:16:12.697" v="217"/>
        <pc:sldMkLst>
          <pc:docMk/>
          <pc:sldMk cId="1686755457" sldId="338"/>
        </pc:sldMkLst>
      </pc:sldChg>
      <pc:sldChg chg="addSp delSp modSp add">
        <pc:chgData name="Asairi Nava" userId="2b8fa30f1f7ad74f" providerId="LiveId" clId="{DBE0C389-D99E-43B0-97AC-74A4C9B1A6C1}" dt="2020-07-26T09:17:48.757" v="233"/>
        <pc:sldMkLst>
          <pc:docMk/>
          <pc:sldMk cId="183274210" sldId="339"/>
        </pc:sldMkLst>
        <pc:spChg chg="del">
          <ac:chgData name="Asairi Nava" userId="2b8fa30f1f7ad74f" providerId="LiveId" clId="{DBE0C389-D99E-43B0-97AC-74A4C9B1A6C1}" dt="2020-07-26T09:17:48.757" v="233"/>
          <ac:spMkLst>
            <pc:docMk/>
            <pc:sldMk cId="183274210" sldId="339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48.757" v="233"/>
          <ac:picMkLst>
            <pc:docMk/>
            <pc:sldMk cId="183274210" sldId="339"/>
            <ac:picMk id="3" creationId="{763E6FA6-3F4C-480A-BD3A-2A23AC58FBD6}"/>
          </ac:picMkLst>
        </pc:picChg>
      </pc:sldChg>
      <pc:sldChg chg="addSp delSp modSp add">
        <pc:chgData name="Asairi Nava" userId="2b8fa30f1f7ad74f" providerId="LiveId" clId="{DBE0C389-D99E-43B0-97AC-74A4C9B1A6C1}" dt="2020-07-26T09:17:56.466" v="234"/>
        <pc:sldMkLst>
          <pc:docMk/>
          <pc:sldMk cId="2493593582" sldId="340"/>
        </pc:sldMkLst>
        <pc:spChg chg="del">
          <ac:chgData name="Asairi Nava" userId="2b8fa30f1f7ad74f" providerId="LiveId" clId="{DBE0C389-D99E-43B0-97AC-74A4C9B1A6C1}" dt="2020-07-26T09:17:56.466" v="234"/>
          <ac:spMkLst>
            <pc:docMk/>
            <pc:sldMk cId="2493593582" sldId="340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7:56.466" v="234"/>
          <ac:picMkLst>
            <pc:docMk/>
            <pc:sldMk cId="2493593582" sldId="340"/>
            <ac:picMk id="3" creationId="{7F83E269-14D8-47FC-A5F9-E0F83110706B}"/>
          </ac:picMkLst>
        </pc:picChg>
      </pc:sldChg>
      <pc:sldChg chg="addSp delSp modSp add">
        <pc:chgData name="Asairi Nava" userId="2b8fa30f1f7ad74f" providerId="LiveId" clId="{DBE0C389-D99E-43B0-97AC-74A4C9B1A6C1}" dt="2020-07-26T09:18:04.402" v="235"/>
        <pc:sldMkLst>
          <pc:docMk/>
          <pc:sldMk cId="1384930383" sldId="341"/>
        </pc:sldMkLst>
        <pc:spChg chg="del">
          <ac:chgData name="Asairi Nava" userId="2b8fa30f1f7ad74f" providerId="LiveId" clId="{DBE0C389-D99E-43B0-97AC-74A4C9B1A6C1}" dt="2020-07-26T09:18:04.402" v="235"/>
          <ac:spMkLst>
            <pc:docMk/>
            <pc:sldMk cId="1384930383" sldId="341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8:04.402" v="235"/>
          <ac:picMkLst>
            <pc:docMk/>
            <pc:sldMk cId="1384930383" sldId="341"/>
            <ac:picMk id="3" creationId="{16E2AB9A-CB47-46B4-A43D-B17870B02418}"/>
          </ac:picMkLst>
        </pc:picChg>
      </pc:sldChg>
      <pc:sldChg chg="addSp delSp modSp add">
        <pc:chgData name="Asairi Nava" userId="2b8fa30f1f7ad74f" providerId="LiveId" clId="{DBE0C389-D99E-43B0-97AC-74A4C9B1A6C1}" dt="2020-07-26T09:18:11.362" v="236"/>
        <pc:sldMkLst>
          <pc:docMk/>
          <pc:sldMk cId="3246563999" sldId="342"/>
        </pc:sldMkLst>
        <pc:spChg chg="del">
          <ac:chgData name="Asairi Nava" userId="2b8fa30f1f7ad74f" providerId="LiveId" clId="{DBE0C389-D99E-43B0-97AC-74A4C9B1A6C1}" dt="2020-07-26T09:18:11.362" v="236"/>
          <ac:spMkLst>
            <pc:docMk/>
            <pc:sldMk cId="3246563999" sldId="342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8:11.362" v="236"/>
          <ac:picMkLst>
            <pc:docMk/>
            <pc:sldMk cId="3246563999" sldId="342"/>
            <ac:picMk id="3" creationId="{A707A5B6-A153-4FAB-A566-CAA0451E7BD2}"/>
          </ac:picMkLst>
        </pc:picChg>
      </pc:sldChg>
      <pc:sldChg chg="addSp delSp modSp add">
        <pc:chgData name="Asairi Nava" userId="2b8fa30f1f7ad74f" providerId="LiveId" clId="{DBE0C389-D99E-43B0-97AC-74A4C9B1A6C1}" dt="2020-07-26T09:18:21.008" v="237"/>
        <pc:sldMkLst>
          <pc:docMk/>
          <pc:sldMk cId="3348461872" sldId="343"/>
        </pc:sldMkLst>
        <pc:spChg chg="del">
          <ac:chgData name="Asairi Nava" userId="2b8fa30f1f7ad74f" providerId="LiveId" clId="{DBE0C389-D99E-43B0-97AC-74A4C9B1A6C1}" dt="2020-07-26T09:18:21.008" v="237"/>
          <ac:spMkLst>
            <pc:docMk/>
            <pc:sldMk cId="3348461872" sldId="343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8:21.008" v="237"/>
          <ac:picMkLst>
            <pc:docMk/>
            <pc:sldMk cId="3348461872" sldId="343"/>
            <ac:picMk id="3" creationId="{3A6B5DE3-5E73-4B24-A545-F64477514267}"/>
          </ac:picMkLst>
        </pc:picChg>
      </pc:sldChg>
      <pc:sldChg chg="addSp delSp modSp add">
        <pc:chgData name="Asairi Nava" userId="2b8fa30f1f7ad74f" providerId="LiveId" clId="{DBE0C389-D99E-43B0-97AC-74A4C9B1A6C1}" dt="2020-07-26T09:18:31.627" v="238"/>
        <pc:sldMkLst>
          <pc:docMk/>
          <pc:sldMk cId="1074721733" sldId="344"/>
        </pc:sldMkLst>
        <pc:spChg chg="del">
          <ac:chgData name="Asairi Nava" userId="2b8fa30f1f7ad74f" providerId="LiveId" clId="{DBE0C389-D99E-43B0-97AC-74A4C9B1A6C1}" dt="2020-07-26T09:18:31.627" v="238"/>
          <ac:spMkLst>
            <pc:docMk/>
            <pc:sldMk cId="1074721733" sldId="344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8:31.627" v="238"/>
          <ac:picMkLst>
            <pc:docMk/>
            <pc:sldMk cId="1074721733" sldId="344"/>
            <ac:picMk id="3" creationId="{265C41C9-3127-48EE-AC2A-3FA1D4A1A50C}"/>
          </ac:picMkLst>
        </pc:picChg>
      </pc:sldChg>
      <pc:sldChg chg="addSp delSp modSp add">
        <pc:chgData name="Asairi Nava" userId="2b8fa30f1f7ad74f" providerId="LiveId" clId="{DBE0C389-D99E-43B0-97AC-74A4C9B1A6C1}" dt="2020-07-26T09:18:43.963" v="239"/>
        <pc:sldMkLst>
          <pc:docMk/>
          <pc:sldMk cId="255166293" sldId="345"/>
        </pc:sldMkLst>
        <pc:spChg chg="del">
          <ac:chgData name="Asairi Nava" userId="2b8fa30f1f7ad74f" providerId="LiveId" clId="{DBE0C389-D99E-43B0-97AC-74A4C9B1A6C1}" dt="2020-07-26T09:18:43.963" v="239"/>
          <ac:spMkLst>
            <pc:docMk/>
            <pc:sldMk cId="255166293" sldId="345"/>
            <ac:spMk id="5" creationId="{1979CBA8-1705-4F67-BDE8-A2514590B12C}"/>
          </ac:spMkLst>
        </pc:spChg>
        <pc:picChg chg="add mod">
          <ac:chgData name="Asairi Nava" userId="2b8fa30f1f7ad74f" providerId="LiveId" clId="{DBE0C389-D99E-43B0-97AC-74A4C9B1A6C1}" dt="2020-07-26T09:18:43.963" v="239"/>
          <ac:picMkLst>
            <pc:docMk/>
            <pc:sldMk cId="255166293" sldId="345"/>
            <ac:picMk id="3" creationId="{194ECCD5-0B66-45EA-B3EC-E57F414F0EF7}"/>
          </ac:picMkLst>
        </pc:picChg>
      </pc:sldChg>
      <pc:sldChg chg="addSp delSp modSp add mod">
        <pc:chgData name="Asairi Nava" userId="2b8fa30f1f7ad74f" providerId="LiveId" clId="{DBE0C389-D99E-43B0-97AC-74A4C9B1A6C1}" dt="2020-07-26T09:18:54.856" v="242"/>
        <pc:sldMkLst>
          <pc:docMk/>
          <pc:sldMk cId="2706841713" sldId="346"/>
        </pc:sldMkLst>
        <pc:spChg chg="add del mod">
          <ac:chgData name="Asairi Nava" userId="2b8fa30f1f7ad74f" providerId="LiveId" clId="{DBE0C389-D99E-43B0-97AC-74A4C9B1A6C1}" dt="2020-07-26T09:18:54.856" v="242"/>
          <ac:spMkLst>
            <pc:docMk/>
            <pc:sldMk cId="2706841713" sldId="346"/>
            <ac:spMk id="5" creationId="{B9309DB8-3A9D-49CE-933E-46553073A990}"/>
          </ac:spMkLst>
        </pc:spChg>
        <pc:picChg chg="del">
          <ac:chgData name="Asairi Nava" userId="2b8fa30f1f7ad74f" providerId="LiveId" clId="{DBE0C389-D99E-43B0-97AC-74A4C9B1A6C1}" dt="2020-07-26T09:18:52.981" v="241" actId="478"/>
          <ac:picMkLst>
            <pc:docMk/>
            <pc:sldMk cId="2706841713" sldId="346"/>
            <ac:picMk id="3" creationId="{194ECCD5-0B66-45EA-B3EC-E57F414F0EF7}"/>
          </ac:picMkLst>
        </pc:picChg>
        <pc:picChg chg="add mod">
          <ac:chgData name="Asairi Nava" userId="2b8fa30f1f7ad74f" providerId="LiveId" clId="{DBE0C389-D99E-43B0-97AC-74A4C9B1A6C1}" dt="2020-07-26T09:18:54.856" v="242"/>
          <ac:picMkLst>
            <pc:docMk/>
            <pc:sldMk cId="2706841713" sldId="346"/>
            <ac:picMk id="6" creationId="{5ECBD38B-3234-41B8-B5A4-D8E5DBF99983}"/>
          </ac:picMkLst>
        </pc:picChg>
      </pc:sldChg>
      <pc:sldChg chg="addSp delSp modSp add mod">
        <pc:chgData name="Asairi Nava" userId="2b8fa30f1f7ad74f" providerId="LiveId" clId="{DBE0C389-D99E-43B0-97AC-74A4C9B1A6C1}" dt="2020-07-27T08:01:13.715" v="259"/>
        <pc:sldMkLst>
          <pc:docMk/>
          <pc:sldMk cId="70291755" sldId="347"/>
        </pc:sldMkLst>
        <pc:spChg chg="mod">
          <ac:chgData name="Asairi Nava" userId="2b8fa30f1f7ad74f" providerId="LiveId" clId="{DBE0C389-D99E-43B0-97AC-74A4C9B1A6C1}" dt="2020-07-27T08:00:51.002" v="250" actId="20577"/>
          <ac:spMkLst>
            <pc:docMk/>
            <pc:sldMk cId="70291755" sldId="347"/>
            <ac:spMk id="2" creationId="{F0AEFADC-B206-4A6C-B075-4F698F38F9EA}"/>
          </ac:spMkLst>
        </pc:spChg>
        <pc:spChg chg="add del mod">
          <ac:chgData name="Asairi Nava" userId="2b8fa30f1f7ad74f" providerId="LiveId" clId="{DBE0C389-D99E-43B0-97AC-74A4C9B1A6C1}" dt="2020-07-27T08:01:13.715" v="259"/>
          <ac:spMkLst>
            <pc:docMk/>
            <pc:sldMk cId="70291755" sldId="347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13.715" v="259"/>
          <ac:picMkLst>
            <pc:docMk/>
            <pc:sldMk cId="70291755" sldId="347"/>
            <ac:picMk id="5" creationId="{5F50433F-14C3-44E0-80B3-090D57D40AB6}"/>
          </ac:picMkLst>
        </pc:picChg>
        <pc:picChg chg="del">
          <ac:chgData name="Asairi Nava" userId="2b8fa30f1f7ad74f" providerId="LiveId" clId="{DBE0C389-D99E-43B0-97AC-74A4C9B1A6C1}" dt="2020-07-27T08:00:29.866" v="244" actId="478"/>
          <ac:picMkLst>
            <pc:docMk/>
            <pc:sldMk cId="70291755" sldId="347"/>
            <ac:picMk id="6" creationId="{5ECBD38B-3234-41B8-B5A4-D8E5DBF99983}"/>
          </ac:picMkLst>
        </pc:picChg>
      </pc:sldChg>
      <pc:sldChg chg="addSp delSp modSp add">
        <pc:chgData name="Asairi Nava" userId="2b8fa30f1f7ad74f" providerId="LiveId" clId="{DBE0C389-D99E-43B0-97AC-74A4C9B1A6C1}" dt="2020-07-27T08:01:21.213" v="260"/>
        <pc:sldMkLst>
          <pc:docMk/>
          <pc:sldMk cId="2624342420" sldId="348"/>
        </pc:sldMkLst>
        <pc:spChg chg="del">
          <ac:chgData name="Asairi Nava" userId="2b8fa30f1f7ad74f" providerId="LiveId" clId="{DBE0C389-D99E-43B0-97AC-74A4C9B1A6C1}" dt="2020-07-27T08:01:21.213" v="260"/>
          <ac:spMkLst>
            <pc:docMk/>
            <pc:sldMk cId="2624342420" sldId="348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21.213" v="260"/>
          <ac:picMkLst>
            <pc:docMk/>
            <pc:sldMk cId="2624342420" sldId="348"/>
            <ac:picMk id="3" creationId="{BC712E34-526C-46CE-8D88-7DFEF4437BCF}"/>
          </ac:picMkLst>
        </pc:picChg>
      </pc:sldChg>
      <pc:sldChg chg="addSp delSp modSp add">
        <pc:chgData name="Asairi Nava" userId="2b8fa30f1f7ad74f" providerId="LiveId" clId="{DBE0C389-D99E-43B0-97AC-74A4C9B1A6C1}" dt="2020-07-27T08:01:27.559" v="261"/>
        <pc:sldMkLst>
          <pc:docMk/>
          <pc:sldMk cId="2569945074" sldId="349"/>
        </pc:sldMkLst>
        <pc:spChg chg="del">
          <ac:chgData name="Asairi Nava" userId="2b8fa30f1f7ad74f" providerId="LiveId" clId="{DBE0C389-D99E-43B0-97AC-74A4C9B1A6C1}" dt="2020-07-27T08:01:27.559" v="261"/>
          <ac:spMkLst>
            <pc:docMk/>
            <pc:sldMk cId="2569945074" sldId="349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27.559" v="261"/>
          <ac:picMkLst>
            <pc:docMk/>
            <pc:sldMk cId="2569945074" sldId="349"/>
            <ac:picMk id="3" creationId="{C21B1DF3-4E32-45B8-9263-DE50A9C99BB6}"/>
          </ac:picMkLst>
        </pc:picChg>
      </pc:sldChg>
      <pc:sldChg chg="addSp delSp modSp add">
        <pc:chgData name="Asairi Nava" userId="2b8fa30f1f7ad74f" providerId="LiveId" clId="{DBE0C389-D99E-43B0-97AC-74A4C9B1A6C1}" dt="2020-07-27T08:01:34.055" v="262"/>
        <pc:sldMkLst>
          <pc:docMk/>
          <pc:sldMk cId="573879922" sldId="350"/>
        </pc:sldMkLst>
        <pc:spChg chg="del">
          <ac:chgData name="Asairi Nava" userId="2b8fa30f1f7ad74f" providerId="LiveId" clId="{DBE0C389-D99E-43B0-97AC-74A4C9B1A6C1}" dt="2020-07-27T08:01:34.055" v="262"/>
          <ac:spMkLst>
            <pc:docMk/>
            <pc:sldMk cId="573879922" sldId="350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34.055" v="262"/>
          <ac:picMkLst>
            <pc:docMk/>
            <pc:sldMk cId="573879922" sldId="350"/>
            <ac:picMk id="3" creationId="{8AD89556-9C71-4A20-ABB6-695891DBC0B5}"/>
          </ac:picMkLst>
        </pc:picChg>
      </pc:sldChg>
      <pc:sldChg chg="addSp delSp modSp add">
        <pc:chgData name="Asairi Nava" userId="2b8fa30f1f7ad74f" providerId="LiveId" clId="{DBE0C389-D99E-43B0-97AC-74A4C9B1A6C1}" dt="2020-07-27T08:01:44.666" v="263"/>
        <pc:sldMkLst>
          <pc:docMk/>
          <pc:sldMk cId="714664390" sldId="351"/>
        </pc:sldMkLst>
        <pc:spChg chg="del">
          <ac:chgData name="Asairi Nava" userId="2b8fa30f1f7ad74f" providerId="LiveId" clId="{DBE0C389-D99E-43B0-97AC-74A4C9B1A6C1}" dt="2020-07-27T08:01:44.666" v="263"/>
          <ac:spMkLst>
            <pc:docMk/>
            <pc:sldMk cId="714664390" sldId="351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44.666" v="263"/>
          <ac:picMkLst>
            <pc:docMk/>
            <pc:sldMk cId="714664390" sldId="351"/>
            <ac:picMk id="3" creationId="{C0CD5995-BD49-4A72-8662-CE18BB1CCC41}"/>
          </ac:picMkLst>
        </pc:picChg>
      </pc:sldChg>
      <pc:sldChg chg="addSp delSp modSp add">
        <pc:chgData name="Asairi Nava" userId="2b8fa30f1f7ad74f" providerId="LiveId" clId="{DBE0C389-D99E-43B0-97AC-74A4C9B1A6C1}" dt="2020-07-27T08:01:53.745" v="264"/>
        <pc:sldMkLst>
          <pc:docMk/>
          <pc:sldMk cId="2757301958" sldId="352"/>
        </pc:sldMkLst>
        <pc:spChg chg="del">
          <ac:chgData name="Asairi Nava" userId="2b8fa30f1f7ad74f" providerId="LiveId" clId="{DBE0C389-D99E-43B0-97AC-74A4C9B1A6C1}" dt="2020-07-27T08:01:53.745" v="264"/>
          <ac:spMkLst>
            <pc:docMk/>
            <pc:sldMk cId="2757301958" sldId="352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53.745" v="264"/>
          <ac:picMkLst>
            <pc:docMk/>
            <pc:sldMk cId="2757301958" sldId="352"/>
            <ac:picMk id="3" creationId="{429587E6-8271-496D-A984-15C8D7BF9D4B}"/>
          </ac:picMkLst>
        </pc:picChg>
      </pc:sldChg>
      <pc:sldChg chg="addSp delSp modSp add">
        <pc:chgData name="Asairi Nava" userId="2b8fa30f1f7ad74f" providerId="LiveId" clId="{DBE0C389-D99E-43B0-97AC-74A4C9B1A6C1}" dt="2020-07-27T08:01:59.715" v="265"/>
        <pc:sldMkLst>
          <pc:docMk/>
          <pc:sldMk cId="3828114106" sldId="353"/>
        </pc:sldMkLst>
        <pc:spChg chg="del">
          <ac:chgData name="Asairi Nava" userId="2b8fa30f1f7ad74f" providerId="LiveId" clId="{DBE0C389-D99E-43B0-97AC-74A4C9B1A6C1}" dt="2020-07-27T08:01:59.715" v="265"/>
          <ac:spMkLst>
            <pc:docMk/>
            <pc:sldMk cId="3828114106" sldId="353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1:59.715" v="265"/>
          <ac:picMkLst>
            <pc:docMk/>
            <pc:sldMk cId="3828114106" sldId="353"/>
            <ac:picMk id="3" creationId="{8662A5F9-85F0-42A8-99B7-211CE7396DB0}"/>
          </ac:picMkLst>
        </pc:picChg>
      </pc:sldChg>
      <pc:sldChg chg="addSp delSp modSp add">
        <pc:chgData name="Asairi Nava" userId="2b8fa30f1f7ad74f" providerId="LiveId" clId="{DBE0C389-D99E-43B0-97AC-74A4C9B1A6C1}" dt="2020-07-27T08:02:06.756" v="266"/>
        <pc:sldMkLst>
          <pc:docMk/>
          <pc:sldMk cId="3189002717" sldId="354"/>
        </pc:sldMkLst>
        <pc:spChg chg="del">
          <ac:chgData name="Asairi Nava" userId="2b8fa30f1f7ad74f" providerId="LiveId" clId="{DBE0C389-D99E-43B0-97AC-74A4C9B1A6C1}" dt="2020-07-27T08:02:06.756" v="266"/>
          <ac:spMkLst>
            <pc:docMk/>
            <pc:sldMk cId="3189002717" sldId="354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2:06.756" v="266"/>
          <ac:picMkLst>
            <pc:docMk/>
            <pc:sldMk cId="3189002717" sldId="354"/>
            <ac:picMk id="3" creationId="{FFDE7A0D-65B8-4184-8273-6055E1F5AE6F}"/>
          </ac:picMkLst>
        </pc:picChg>
      </pc:sldChg>
      <pc:sldChg chg="addSp delSp modSp add">
        <pc:chgData name="Asairi Nava" userId="2b8fa30f1f7ad74f" providerId="LiveId" clId="{DBE0C389-D99E-43B0-97AC-74A4C9B1A6C1}" dt="2020-07-27T08:02:16.113" v="268"/>
        <pc:sldMkLst>
          <pc:docMk/>
          <pc:sldMk cId="2846245295" sldId="355"/>
        </pc:sldMkLst>
        <pc:spChg chg="del">
          <ac:chgData name="Asairi Nava" userId="2b8fa30f1f7ad74f" providerId="LiveId" clId="{DBE0C389-D99E-43B0-97AC-74A4C9B1A6C1}" dt="2020-07-27T08:02:16.113" v="268"/>
          <ac:spMkLst>
            <pc:docMk/>
            <pc:sldMk cId="2846245295" sldId="355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8:02:16.113" v="268"/>
          <ac:picMkLst>
            <pc:docMk/>
            <pc:sldMk cId="2846245295" sldId="355"/>
            <ac:picMk id="3" creationId="{77BE8DE8-3FBF-4872-BAEF-7BA6BD0AD0A3}"/>
          </ac:picMkLst>
        </pc:picChg>
      </pc:sldChg>
      <pc:sldChg chg="addSp delSp modSp add mod">
        <pc:chgData name="Asairi Nava" userId="2b8fa30f1f7ad74f" providerId="LiveId" clId="{DBE0C389-D99E-43B0-97AC-74A4C9B1A6C1}" dt="2020-07-27T09:17:11.518" v="307"/>
        <pc:sldMkLst>
          <pc:docMk/>
          <pc:sldMk cId="1328767822" sldId="356"/>
        </pc:sldMkLst>
        <pc:spChg chg="mod">
          <ac:chgData name="Asairi Nava" userId="2b8fa30f1f7ad74f" providerId="LiveId" clId="{DBE0C389-D99E-43B0-97AC-74A4C9B1A6C1}" dt="2020-07-27T09:15:53.931" v="291" actId="20577"/>
          <ac:spMkLst>
            <pc:docMk/>
            <pc:sldMk cId="1328767822" sldId="356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7T09:17:11.518" v="307"/>
          <ac:spMkLst>
            <pc:docMk/>
            <pc:sldMk cId="1328767822" sldId="356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11.518" v="307"/>
          <ac:picMkLst>
            <pc:docMk/>
            <pc:sldMk cId="1328767822" sldId="356"/>
            <ac:picMk id="3" creationId="{AE961343-C389-4C38-94A9-488128568B24}"/>
          </ac:picMkLst>
        </pc:picChg>
      </pc:sldChg>
      <pc:sldChg chg="addSp delSp modSp add">
        <pc:chgData name="Asairi Nava" userId="2b8fa30f1f7ad74f" providerId="LiveId" clId="{DBE0C389-D99E-43B0-97AC-74A4C9B1A6C1}" dt="2020-07-27T09:17:22.070" v="308"/>
        <pc:sldMkLst>
          <pc:docMk/>
          <pc:sldMk cId="2939064615" sldId="357"/>
        </pc:sldMkLst>
        <pc:spChg chg="del">
          <ac:chgData name="Asairi Nava" userId="2b8fa30f1f7ad74f" providerId="LiveId" clId="{DBE0C389-D99E-43B0-97AC-74A4C9B1A6C1}" dt="2020-07-27T09:17:22.070" v="308"/>
          <ac:spMkLst>
            <pc:docMk/>
            <pc:sldMk cId="2939064615" sldId="357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22.070" v="308"/>
          <ac:picMkLst>
            <pc:docMk/>
            <pc:sldMk cId="2939064615" sldId="357"/>
            <ac:picMk id="3" creationId="{3D0A1881-C480-4184-9803-870D91F8C07E}"/>
          </ac:picMkLst>
        </pc:picChg>
      </pc:sldChg>
      <pc:sldChg chg="addSp delSp modSp add">
        <pc:chgData name="Asairi Nava" userId="2b8fa30f1f7ad74f" providerId="LiveId" clId="{DBE0C389-D99E-43B0-97AC-74A4C9B1A6C1}" dt="2020-07-27T09:17:31.395" v="309"/>
        <pc:sldMkLst>
          <pc:docMk/>
          <pc:sldMk cId="2738770640" sldId="358"/>
        </pc:sldMkLst>
        <pc:spChg chg="del">
          <ac:chgData name="Asairi Nava" userId="2b8fa30f1f7ad74f" providerId="LiveId" clId="{DBE0C389-D99E-43B0-97AC-74A4C9B1A6C1}" dt="2020-07-27T09:17:31.395" v="309"/>
          <ac:spMkLst>
            <pc:docMk/>
            <pc:sldMk cId="2738770640" sldId="358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31.395" v="309"/>
          <ac:picMkLst>
            <pc:docMk/>
            <pc:sldMk cId="2738770640" sldId="358"/>
            <ac:picMk id="3" creationId="{15812A53-DA63-4A33-ABAF-E8C73C5580AC}"/>
          </ac:picMkLst>
        </pc:picChg>
      </pc:sldChg>
      <pc:sldChg chg="addSp delSp modSp add">
        <pc:chgData name="Asairi Nava" userId="2b8fa30f1f7ad74f" providerId="LiveId" clId="{DBE0C389-D99E-43B0-97AC-74A4C9B1A6C1}" dt="2020-07-27T09:17:40.598" v="310"/>
        <pc:sldMkLst>
          <pc:docMk/>
          <pc:sldMk cId="3182032871" sldId="359"/>
        </pc:sldMkLst>
        <pc:spChg chg="del">
          <ac:chgData name="Asairi Nava" userId="2b8fa30f1f7ad74f" providerId="LiveId" clId="{DBE0C389-D99E-43B0-97AC-74A4C9B1A6C1}" dt="2020-07-27T09:17:40.598" v="310"/>
          <ac:spMkLst>
            <pc:docMk/>
            <pc:sldMk cId="3182032871" sldId="359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40.598" v="310"/>
          <ac:picMkLst>
            <pc:docMk/>
            <pc:sldMk cId="3182032871" sldId="359"/>
            <ac:picMk id="3" creationId="{7CF26AC7-720A-47C1-B444-A6D078C6776A}"/>
          </ac:picMkLst>
        </pc:picChg>
      </pc:sldChg>
      <pc:sldChg chg="addSp delSp modSp add">
        <pc:chgData name="Asairi Nava" userId="2b8fa30f1f7ad74f" providerId="LiveId" clId="{DBE0C389-D99E-43B0-97AC-74A4C9B1A6C1}" dt="2020-07-27T09:17:47.052" v="311"/>
        <pc:sldMkLst>
          <pc:docMk/>
          <pc:sldMk cId="1356784864" sldId="360"/>
        </pc:sldMkLst>
        <pc:spChg chg="del">
          <ac:chgData name="Asairi Nava" userId="2b8fa30f1f7ad74f" providerId="LiveId" clId="{DBE0C389-D99E-43B0-97AC-74A4C9B1A6C1}" dt="2020-07-27T09:17:47.052" v="311"/>
          <ac:spMkLst>
            <pc:docMk/>
            <pc:sldMk cId="1356784864" sldId="360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47.052" v="311"/>
          <ac:picMkLst>
            <pc:docMk/>
            <pc:sldMk cId="1356784864" sldId="360"/>
            <ac:picMk id="3" creationId="{BE9134B5-8765-4334-8BA5-7431FAFDB22B}"/>
          </ac:picMkLst>
        </pc:picChg>
      </pc:sldChg>
      <pc:sldChg chg="addSp delSp modSp add">
        <pc:chgData name="Asairi Nava" userId="2b8fa30f1f7ad74f" providerId="LiveId" clId="{DBE0C389-D99E-43B0-97AC-74A4C9B1A6C1}" dt="2020-07-27T09:17:56.441" v="312"/>
        <pc:sldMkLst>
          <pc:docMk/>
          <pc:sldMk cId="3587000502" sldId="361"/>
        </pc:sldMkLst>
        <pc:spChg chg="del">
          <ac:chgData name="Asairi Nava" userId="2b8fa30f1f7ad74f" providerId="LiveId" clId="{DBE0C389-D99E-43B0-97AC-74A4C9B1A6C1}" dt="2020-07-27T09:17:56.441" v="312"/>
          <ac:spMkLst>
            <pc:docMk/>
            <pc:sldMk cId="3587000502" sldId="361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7:56.441" v="312"/>
          <ac:picMkLst>
            <pc:docMk/>
            <pc:sldMk cId="3587000502" sldId="361"/>
            <ac:picMk id="3" creationId="{CF758539-6E6A-4606-A5C8-DEA94FEDEA4E}"/>
          </ac:picMkLst>
        </pc:picChg>
      </pc:sldChg>
      <pc:sldChg chg="addSp delSp modSp add">
        <pc:chgData name="Asairi Nava" userId="2b8fa30f1f7ad74f" providerId="LiveId" clId="{DBE0C389-D99E-43B0-97AC-74A4C9B1A6C1}" dt="2020-07-27T09:18:08.021" v="313"/>
        <pc:sldMkLst>
          <pc:docMk/>
          <pc:sldMk cId="762628789" sldId="362"/>
        </pc:sldMkLst>
        <pc:spChg chg="del">
          <ac:chgData name="Asairi Nava" userId="2b8fa30f1f7ad74f" providerId="LiveId" clId="{DBE0C389-D99E-43B0-97AC-74A4C9B1A6C1}" dt="2020-07-27T09:18:08.021" v="313"/>
          <ac:spMkLst>
            <pc:docMk/>
            <pc:sldMk cId="762628789" sldId="362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08.021" v="313"/>
          <ac:picMkLst>
            <pc:docMk/>
            <pc:sldMk cId="762628789" sldId="362"/>
            <ac:picMk id="3" creationId="{11C92A53-6D3E-4D74-9610-FF2A70C78FE7}"/>
          </ac:picMkLst>
        </pc:picChg>
      </pc:sldChg>
      <pc:sldChg chg="addSp delSp modSp add">
        <pc:chgData name="Asairi Nava" userId="2b8fa30f1f7ad74f" providerId="LiveId" clId="{DBE0C389-D99E-43B0-97AC-74A4C9B1A6C1}" dt="2020-07-27T09:18:14.441" v="314"/>
        <pc:sldMkLst>
          <pc:docMk/>
          <pc:sldMk cId="3146901652" sldId="363"/>
        </pc:sldMkLst>
        <pc:spChg chg="del">
          <ac:chgData name="Asairi Nava" userId="2b8fa30f1f7ad74f" providerId="LiveId" clId="{DBE0C389-D99E-43B0-97AC-74A4C9B1A6C1}" dt="2020-07-27T09:18:14.441" v="314"/>
          <ac:spMkLst>
            <pc:docMk/>
            <pc:sldMk cId="3146901652" sldId="363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14.441" v="314"/>
          <ac:picMkLst>
            <pc:docMk/>
            <pc:sldMk cId="3146901652" sldId="363"/>
            <ac:picMk id="3" creationId="{89E91A81-4215-4A67-8ED0-23A25FB2DBDF}"/>
          </ac:picMkLst>
        </pc:picChg>
      </pc:sldChg>
      <pc:sldChg chg="addSp delSp modSp add">
        <pc:chgData name="Asairi Nava" userId="2b8fa30f1f7ad74f" providerId="LiveId" clId="{DBE0C389-D99E-43B0-97AC-74A4C9B1A6C1}" dt="2020-07-27T09:18:23.630" v="315"/>
        <pc:sldMkLst>
          <pc:docMk/>
          <pc:sldMk cId="324144669" sldId="364"/>
        </pc:sldMkLst>
        <pc:spChg chg="del">
          <ac:chgData name="Asairi Nava" userId="2b8fa30f1f7ad74f" providerId="LiveId" clId="{DBE0C389-D99E-43B0-97AC-74A4C9B1A6C1}" dt="2020-07-27T09:18:23.630" v="315"/>
          <ac:spMkLst>
            <pc:docMk/>
            <pc:sldMk cId="324144669" sldId="364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23.630" v="315"/>
          <ac:picMkLst>
            <pc:docMk/>
            <pc:sldMk cId="324144669" sldId="364"/>
            <ac:picMk id="3" creationId="{057BAF58-E5FE-43F6-8E42-5231F11254CC}"/>
          </ac:picMkLst>
        </pc:picChg>
      </pc:sldChg>
      <pc:sldChg chg="addSp delSp modSp add">
        <pc:chgData name="Asairi Nava" userId="2b8fa30f1f7ad74f" providerId="LiveId" clId="{DBE0C389-D99E-43B0-97AC-74A4C9B1A6C1}" dt="2020-07-27T09:18:32.189" v="316"/>
        <pc:sldMkLst>
          <pc:docMk/>
          <pc:sldMk cId="751163832" sldId="365"/>
        </pc:sldMkLst>
        <pc:spChg chg="del">
          <ac:chgData name="Asairi Nava" userId="2b8fa30f1f7ad74f" providerId="LiveId" clId="{DBE0C389-D99E-43B0-97AC-74A4C9B1A6C1}" dt="2020-07-27T09:18:32.189" v="316"/>
          <ac:spMkLst>
            <pc:docMk/>
            <pc:sldMk cId="751163832" sldId="365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32.189" v="316"/>
          <ac:picMkLst>
            <pc:docMk/>
            <pc:sldMk cId="751163832" sldId="365"/>
            <ac:picMk id="3" creationId="{42BFC790-FCE6-488E-9DEB-1E3541AB7A53}"/>
          </ac:picMkLst>
        </pc:picChg>
      </pc:sldChg>
      <pc:sldChg chg="addSp delSp modSp add">
        <pc:chgData name="Asairi Nava" userId="2b8fa30f1f7ad74f" providerId="LiveId" clId="{DBE0C389-D99E-43B0-97AC-74A4C9B1A6C1}" dt="2020-07-27T09:18:41.534" v="317"/>
        <pc:sldMkLst>
          <pc:docMk/>
          <pc:sldMk cId="2747825301" sldId="366"/>
        </pc:sldMkLst>
        <pc:spChg chg="del">
          <ac:chgData name="Asairi Nava" userId="2b8fa30f1f7ad74f" providerId="LiveId" clId="{DBE0C389-D99E-43B0-97AC-74A4C9B1A6C1}" dt="2020-07-27T09:18:41.534" v="317"/>
          <ac:spMkLst>
            <pc:docMk/>
            <pc:sldMk cId="2747825301" sldId="366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41.534" v="317"/>
          <ac:picMkLst>
            <pc:docMk/>
            <pc:sldMk cId="2747825301" sldId="366"/>
            <ac:picMk id="3" creationId="{B8D426A7-519E-495A-B134-21C4412F2ADF}"/>
          </ac:picMkLst>
        </pc:picChg>
      </pc:sldChg>
      <pc:sldChg chg="addSp delSp modSp add">
        <pc:chgData name="Asairi Nava" userId="2b8fa30f1f7ad74f" providerId="LiveId" clId="{DBE0C389-D99E-43B0-97AC-74A4C9B1A6C1}" dt="2020-07-27T09:18:51.652" v="318"/>
        <pc:sldMkLst>
          <pc:docMk/>
          <pc:sldMk cId="1136818166" sldId="367"/>
        </pc:sldMkLst>
        <pc:spChg chg="del">
          <ac:chgData name="Asairi Nava" userId="2b8fa30f1f7ad74f" providerId="LiveId" clId="{DBE0C389-D99E-43B0-97AC-74A4C9B1A6C1}" dt="2020-07-27T09:18:51.652" v="318"/>
          <ac:spMkLst>
            <pc:docMk/>
            <pc:sldMk cId="1136818166" sldId="367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8:51.652" v="318"/>
          <ac:picMkLst>
            <pc:docMk/>
            <pc:sldMk cId="1136818166" sldId="367"/>
            <ac:picMk id="3" creationId="{AB49FB15-921D-4369-AB92-FF12D259FEDF}"/>
          </ac:picMkLst>
        </pc:picChg>
      </pc:sldChg>
      <pc:sldChg chg="addSp delSp modSp add">
        <pc:chgData name="Asairi Nava" userId="2b8fa30f1f7ad74f" providerId="LiveId" clId="{DBE0C389-D99E-43B0-97AC-74A4C9B1A6C1}" dt="2020-07-27T09:19:01.030" v="319"/>
        <pc:sldMkLst>
          <pc:docMk/>
          <pc:sldMk cId="1578490204" sldId="368"/>
        </pc:sldMkLst>
        <pc:spChg chg="del">
          <ac:chgData name="Asairi Nava" userId="2b8fa30f1f7ad74f" providerId="LiveId" clId="{DBE0C389-D99E-43B0-97AC-74A4C9B1A6C1}" dt="2020-07-27T09:19:01.030" v="319"/>
          <ac:spMkLst>
            <pc:docMk/>
            <pc:sldMk cId="1578490204" sldId="368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9:01.030" v="319"/>
          <ac:picMkLst>
            <pc:docMk/>
            <pc:sldMk cId="1578490204" sldId="368"/>
            <ac:picMk id="3" creationId="{D3545A3A-D1C0-41F4-B87E-B2FCB1F6FCC9}"/>
          </ac:picMkLst>
        </pc:picChg>
      </pc:sldChg>
      <pc:sldChg chg="addSp delSp modSp add">
        <pc:chgData name="Asairi Nava" userId="2b8fa30f1f7ad74f" providerId="LiveId" clId="{DBE0C389-D99E-43B0-97AC-74A4C9B1A6C1}" dt="2020-07-27T09:19:11.463" v="320"/>
        <pc:sldMkLst>
          <pc:docMk/>
          <pc:sldMk cId="1951783117" sldId="369"/>
        </pc:sldMkLst>
        <pc:spChg chg="del">
          <ac:chgData name="Asairi Nava" userId="2b8fa30f1f7ad74f" providerId="LiveId" clId="{DBE0C389-D99E-43B0-97AC-74A4C9B1A6C1}" dt="2020-07-27T09:19:11.463" v="320"/>
          <ac:spMkLst>
            <pc:docMk/>
            <pc:sldMk cId="1951783117" sldId="369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09:19:11.463" v="320"/>
          <ac:picMkLst>
            <pc:docMk/>
            <pc:sldMk cId="1951783117" sldId="369"/>
            <ac:picMk id="3" creationId="{3E187214-040E-4E4C-9689-007EAD6DEB71}"/>
          </ac:picMkLst>
        </pc:picChg>
      </pc:sldChg>
      <pc:sldChg chg="addSp delSp modSp add mod">
        <pc:chgData name="Asairi Nava" userId="2b8fa30f1f7ad74f" providerId="LiveId" clId="{DBE0C389-D99E-43B0-97AC-74A4C9B1A6C1}" dt="2020-07-27T20:50:17.653" v="348"/>
        <pc:sldMkLst>
          <pc:docMk/>
          <pc:sldMk cId="2395369571" sldId="370"/>
        </pc:sldMkLst>
        <pc:spChg chg="mod">
          <ac:chgData name="Asairi Nava" userId="2b8fa30f1f7ad74f" providerId="LiveId" clId="{DBE0C389-D99E-43B0-97AC-74A4C9B1A6C1}" dt="2020-07-27T20:48:58.279" v="325" actId="27636"/>
          <ac:spMkLst>
            <pc:docMk/>
            <pc:sldMk cId="2395369571" sldId="370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7T20:50:17.653" v="348"/>
          <ac:spMkLst>
            <pc:docMk/>
            <pc:sldMk cId="2395369571" sldId="370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0:17.653" v="348"/>
          <ac:picMkLst>
            <pc:docMk/>
            <pc:sldMk cId="2395369571" sldId="370"/>
            <ac:picMk id="3" creationId="{C1D29BC4-B3A6-4CFB-BEED-2294423403FE}"/>
          </ac:picMkLst>
        </pc:picChg>
      </pc:sldChg>
      <pc:sldChg chg="addSp delSp modSp add mod">
        <pc:chgData name="Asairi Nava" userId="2b8fa30f1f7ad74f" providerId="LiveId" clId="{DBE0C389-D99E-43B0-97AC-74A4C9B1A6C1}" dt="2020-07-27T20:50:32.297" v="349"/>
        <pc:sldMkLst>
          <pc:docMk/>
          <pc:sldMk cId="1370242627" sldId="371"/>
        </pc:sldMkLst>
        <pc:spChg chg="mod">
          <ac:chgData name="Asairi Nava" userId="2b8fa30f1f7ad74f" providerId="LiveId" clId="{DBE0C389-D99E-43B0-97AC-74A4C9B1A6C1}" dt="2020-07-27T20:49:41.439" v="330" actId="27636"/>
          <ac:spMkLst>
            <pc:docMk/>
            <pc:sldMk cId="1370242627" sldId="371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7T20:50:32.297" v="349"/>
          <ac:spMkLst>
            <pc:docMk/>
            <pc:sldMk cId="1370242627" sldId="371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0:32.297" v="349"/>
          <ac:picMkLst>
            <pc:docMk/>
            <pc:sldMk cId="1370242627" sldId="371"/>
            <ac:picMk id="3" creationId="{1399E701-8B52-4469-861D-D8B83D3551B8}"/>
          </ac:picMkLst>
        </pc:picChg>
      </pc:sldChg>
      <pc:sldChg chg="addSp delSp modSp add">
        <pc:chgData name="Asairi Nava" userId="2b8fa30f1f7ad74f" providerId="LiveId" clId="{DBE0C389-D99E-43B0-97AC-74A4C9B1A6C1}" dt="2020-07-27T20:50:42.986" v="350"/>
        <pc:sldMkLst>
          <pc:docMk/>
          <pc:sldMk cId="392046946" sldId="372"/>
        </pc:sldMkLst>
        <pc:spChg chg="del">
          <ac:chgData name="Asairi Nava" userId="2b8fa30f1f7ad74f" providerId="LiveId" clId="{DBE0C389-D99E-43B0-97AC-74A4C9B1A6C1}" dt="2020-07-27T20:50:42.986" v="350"/>
          <ac:spMkLst>
            <pc:docMk/>
            <pc:sldMk cId="392046946" sldId="372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0:42.986" v="350"/>
          <ac:picMkLst>
            <pc:docMk/>
            <pc:sldMk cId="392046946" sldId="372"/>
            <ac:picMk id="3" creationId="{901AA8F1-FD40-42F7-9CE4-FE2933DB4CF9}"/>
          </ac:picMkLst>
        </pc:picChg>
      </pc:sldChg>
      <pc:sldChg chg="addSp delSp modSp add">
        <pc:chgData name="Asairi Nava" userId="2b8fa30f1f7ad74f" providerId="LiveId" clId="{DBE0C389-D99E-43B0-97AC-74A4C9B1A6C1}" dt="2020-07-27T20:50:54.252" v="351"/>
        <pc:sldMkLst>
          <pc:docMk/>
          <pc:sldMk cId="3123814867" sldId="373"/>
        </pc:sldMkLst>
        <pc:spChg chg="del">
          <ac:chgData name="Asairi Nava" userId="2b8fa30f1f7ad74f" providerId="LiveId" clId="{DBE0C389-D99E-43B0-97AC-74A4C9B1A6C1}" dt="2020-07-27T20:50:54.252" v="351"/>
          <ac:spMkLst>
            <pc:docMk/>
            <pc:sldMk cId="3123814867" sldId="373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0:54.252" v="351"/>
          <ac:picMkLst>
            <pc:docMk/>
            <pc:sldMk cId="3123814867" sldId="373"/>
            <ac:picMk id="3" creationId="{031781DA-1584-4DEA-AE2B-0D1D2257E0C6}"/>
          </ac:picMkLst>
        </pc:picChg>
      </pc:sldChg>
      <pc:sldChg chg="addSp delSp modSp add">
        <pc:chgData name="Asairi Nava" userId="2b8fa30f1f7ad74f" providerId="LiveId" clId="{DBE0C389-D99E-43B0-97AC-74A4C9B1A6C1}" dt="2020-07-27T20:51:01.979" v="352"/>
        <pc:sldMkLst>
          <pc:docMk/>
          <pc:sldMk cId="1308682692" sldId="374"/>
        </pc:sldMkLst>
        <pc:spChg chg="del">
          <ac:chgData name="Asairi Nava" userId="2b8fa30f1f7ad74f" providerId="LiveId" clId="{DBE0C389-D99E-43B0-97AC-74A4C9B1A6C1}" dt="2020-07-27T20:51:01.979" v="352"/>
          <ac:spMkLst>
            <pc:docMk/>
            <pc:sldMk cId="1308682692" sldId="374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1:01.979" v="352"/>
          <ac:picMkLst>
            <pc:docMk/>
            <pc:sldMk cId="1308682692" sldId="374"/>
            <ac:picMk id="3" creationId="{336D4AD6-2D41-4D90-858A-2F94804A4402}"/>
          </ac:picMkLst>
        </pc:picChg>
      </pc:sldChg>
      <pc:sldChg chg="addSp delSp modSp add">
        <pc:chgData name="Asairi Nava" userId="2b8fa30f1f7ad74f" providerId="LiveId" clId="{DBE0C389-D99E-43B0-97AC-74A4C9B1A6C1}" dt="2020-07-27T20:51:10.170" v="353"/>
        <pc:sldMkLst>
          <pc:docMk/>
          <pc:sldMk cId="1800496285" sldId="375"/>
        </pc:sldMkLst>
        <pc:spChg chg="del">
          <ac:chgData name="Asairi Nava" userId="2b8fa30f1f7ad74f" providerId="LiveId" clId="{DBE0C389-D99E-43B0-97AC-74A4C9B1A6C1}" dt="2020-07-27T20:51:10.170" v="353"/>
          <ac:spMkLst>
            <pc:docMk/>
            <pc:sldMk cId="1800496285" sldId="375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1:10.170" v="353"/>
          <ac:picMkLst>
            <pc:docMk/>
            <pc:sldMk cId="1800496285" sldId="375"/>
            <ac:picMk id="3" creationId="{D7DCC602-92F5-4929-81EE-BBDBE2ECBE0A}"/>
          </ac:picMkLst>
        </pc:picChg>
      </pc:sldChg>
      <pc:sldChg chg="addSp delSp modSp add">
        <pc:chgData name="Asairi Nava" userId="2b8fa30f1f7ad74f" providerId="LiveId" clId="{DBE0C389-D99E-43B0-97AC-74A4C9B1A6C1}" dt="2020-07-27T20:51:19.315" v="354"/>
        <pc:sldMkLst>
          <pc:docMk/>
          <pc:sldMk cId="4001411871" sldId="376"/>
        </pc:sldMkLst>
        <pc:spChg chg="del">
          <ac:chgData name="Asairi Nava" userId="2b8fa30f1f7ad74f" providerId="LiveId" clId="{DBE0C389-D99E-43B0-97AC-74A4C9B1A6C1}" dt="2020-07-27T20:51:19.315" v="354"/>
          <ac:spMkLst>
            <pc:docMk/>
            <pc:sldMk cId="4001411871" sldId="376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1:19.315" v="354"/>
          <ac:picMkLst>
            <pc:docMk/>
            <pc:sldMk cId="4001411871" sldId="376"/>
            <ac:picMk id="3" creationId="{FED24544-A93B-4DCA-9D88-C75021AC118A}"/>
          </ac:picMkLst>
        </pc:picChg>
      </pc:sldChg>
      <pc:sldChg chg="addSp delSp modSp add">
        <pc:chgData name="Asairi Nava" userId="2b8fa30f1f7ad74f" providerId="LiveId" clId="{DBE0C389-D99E-43B0-97AC-74A4C9B1A6C1}" dt="2020-07-27T20:51:36.063" v="355"/>
        <pc:sldMkLst>
          <pc:docMk/>
          <pc:sldMk cId="457784336" sldId="377"/>
        </pc:sldMkLst>
        <pc:spChg chg="del">
          <ac:chgData name="Asairi Nava" userId="2b8fa30f1f7ad74f" providerId="LiveId" clId="{DBE0C389-D99E-43B0-97AC-74A4C9B1A6C1}" dt="2020-07-27T20:51:36.063" v="355"/>
          <ac:spMkLst>
            <pc:docMk/>
            <pc:sldMk cId="457784336" sldId="377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1:36.063" v="355"/>
          <ac:picMkLst>
            <pc:docMk/>
            <pc:sldMk cId="457784336" sldId="377"/>
            <ac:picMk id="3" creationId="{ECB0C451-41E6-4D5A-A800-332D79C56B77}"/>
          </ac:picMkLst>
        </pc:picChg>
      </pc:sldChg>
      <pc:sldChg chg="addSp delSp modSp add">
        <pc:chgData name="Asairi Nava" userId="2b8fa30f1f7ad74f" providerId="LiveId" clId="{DBE0C389-D99E-43B0-97AC-74A4C9B1A6C1}" dt="2020-07-27T20:51:50.126" v="356"/>
        <pc:sldMkLst>
          <pc:docMk/>
          <pc:sldMk cId="1635471006" sldId="378"/>
        </pc:sldMkLst>
        <pc:spChg chg="del">
          <ac:chgData name="Asairi Nava" userId="2b8fa30f1f7ad74f" providerId="LiveId" clId="{DBE0C389-D99E-43B0-97AC-74A4C9B1A6C1}" dt="2020-07-27T20:51:50.126" v="356"/>
          <ac:spMkLst>
            <pc:docMk/>
            <pc:sldMk cId="1635471006" sldId="378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1:50.126" v="356"/>
          <ac:picMkLst>
            <pc:docMk/>
            <pc:sldMk cId="1635471006" sldId="378"/>
            <ac:picMk id="3" creationId="{3FEB84A3-C618-4BC7-8DEA-BAAAC5994623}"/>
          </ac:picMkLst>
        </pc:picChg>
      </pc:sldChg>
      <pc:sldChg chg="addSp delSp modSp add">
        <pc:chgData name="Asairi Nava" userId="2b8fa30f1f7ad74f" providerId="LiveId" clId="{DBE0C389-D99E-43B0-97AC-74A4C9B1A6C1}" dt="2020-07-27T20:52:05.506" v="357"/>
        <pc:sldMkLst>
          <pc:docMk/>
          <pc:sldMk cId="3399855752" sldId="379"/>
        </pc:sldMkLst>
        <pc:spChg chg="del">
          <ac:chgData name="Asairi Nava" userId="2b8fa30f1f7ad74f" providerId="LiveId" clId="{DBE0C389-D99E-43B0-97AC-74A4C9B1A6C1}" dt="2020-07-27T20:52:05.506" v="357"/>
          <ac:spMkLst>
            <pc:docMk/>
            <pc:sldMk cId="3399855752" sldId="379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05.506" v="357"/>
          <ac:picMkLst>
            <pc:docMk/>
            <pc:sldMk cId="3399855752" sldId="379"/>
            <ac:picMk id="3" creationId="{EC5996F4-C611-4A06-999C-7CECBCAA8A94}"/>
          </ac:picMkLst>
        </pc:picChg>
      </pc:sldChg>
      <pc:sldChg chg="addSp delSp modSp add">
        <pc:chgData name="Asairi Nava" userId="2b8fa30f1f7ad74f" providerId="LiveId" clId="{DBE0C389-D99E-43B0-97AC-74A4C9B1A6C1}" dt="2020-07-27T20:52:13.948" v="358"/>
        <pc:sldMkLst>
          <pc:docMk/>
          <pc:sldMk cId="497010519" sldId="380"/>
        </pc:sldMkLst>
        <pc:spChg chg="del">
          <ac:chgData name="Asairi Nava" userId="2b8fa30f1f7ad74f" providerId="LiveId" clId="{DBE0C389-D99E-43B0-97AC-74A4C9B1A6C1}" dt="2020-07-27T20:52:13.948" v="358"/>
          <ac:spMkLst>
            <pc:docMk/>
            <pc:sldMk cId="497010519" sldId="380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13.948" v="358"/>
          <ac:picMkLst>
            <pc:docMk/>
            <pc:sldMk cId="497010519" sldId="380"/>
            <ac:picMk id="3" creationId="{3250BA3C-F93C-470D-8492-432597ACD816}"/>
          </ac:picMkLst>
        </pc:picChg>
      </pc:sldChg>
      <pc:sldChg chg="addSp delSp modSp add">
        <pc:chgData name="Asairi Nava" userId="2b8fa30f1f7ad74f" providerId="LiveId" clId="{DBE0C389-D99E-43B0-97AC-74A4C9B1A6C1}" dt="2020-07-27T20:52:26.269" v="359"/>
        <pc:sldMkLst>
          <pc:docMk/>
          <pc:sldMk cId="678359116" sldId="381"/>
        </pc:sldMkLst>
        <pc:spChg chg="del">
          <ac:chgData name="Asairi Nava" userId="2b8fa30f1f7ad74f" providerId="LiveId" clId="{DBE0C389-D99E-43B0-97AC-74A4C9B1A6C1}" dt="2020-07-27T20:52:26.269" v="359"/>
          <ac:spMkLst>
            <pc:docMk/>
            <pc:sldMk cId="678359116" sldId="381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26.269" v="359"/>
          <ac:picMkLst>
            <pc:docMk/>
            <pc:sldMk cId="678359116" sldId="381"/>
            <ac:picMk id="3" creationId="{60914F42-A6E7-478A-8CDB-0A08E102CCBA}"/>
          </ac:picMkLst>
        </pc:picChg>
      </pc:sldChg>
      <pc:sldChg chg="addSp delSp modSp add">
        <pc:chgData name="Asairi Nava" userId="2b8fa30f1f7ad74f" providerId="LiveId" clId="{DBE0C389-D99E-43B0-97AC-74A4C9B1A6C1}" dt="2020-07-27T20:52:37.517" v="360"/>
        <pc:sldMkLst>
          <pc:docMk/>
          <pc:sldMk cId="3699176779" sldId="382"/>
        </pc:sldMkLst>
        <pc:spChg chg="del">
          <ac:chgData name="Asairi Nava" userId="2b8fa30f1f7ad74f" providerId="LiveId" clId="{DBE0C389-D99E-43B0-97AC-74A4C9B1A6C1}" dt="2020-07-27T20:52:37.517" v="360"/>
          <ac:spMkLst>
            <pc:docMk/>
            <pc:sldMk cId="3699176779" sldId="382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37.517" v="360"/>
          <ac:picMkLst>
            <pc:docMk/>
            <pc:sldMk cId="3699176779" sldId="382"/>
            <ac:picMk id="3" creationId="{F2276D73-AF56-47C6-A477-4A44A1C2740F}"/>
          </ac:picMkLst>
        </pc:picChg>
      </pc:sldChg>
      <pc:sldChg chg="addSp delSp modSp add">
        <pc:chgData name="Asairi Nava" userId="2b8fa30f1f7ad74f" providerId="LiveId" clId="{DBE0C389-D99E-43B0-97AC-74A4C9B1A6C1}" dt="2020-07-27T20:52:46.314" v="361"/>
        <pc:sldMkLst>
          <pc:docMk/>
          <pc:sldMk cId="3892662179" sldId="383"/>
        </pc:sldMkLst>
        <pc:spChg chg="del">
          <ac:chgData name="Asairi Nava" userId="2b8fa30f1f7ad74f" providerId="LiveId" clId="{DBE0C389-D99E-43B0-97AC-74A4C9B1A6C1}" dt="2020-07-27T20:52:46.314" v="361"/>
          <ac:spMkLst>
            <pc:docMk/>
            <pc:sldMk cId="3892662179" sldId="383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46.314" v="361"/>
          <ac:picMkLst>
            <pc:docMk/>
            <pc:sldMk cId="3892662179" sldId="383"/>
            <ac:picMk id="3" creationId="{9B220DF8-5EFF-45F2-A304-88FFA26B2AB7}"/>
          </ac:picMkLst>
        </pc:picChg>
      </pc:sldChg>
      <pc:sldChg chg="addSp delSp modSp add">
        <pc:chgData name="Asairi Nava" userId="2b8fa30f1f7ad74f" providerId="LiveId" clId="{DBE0C389-D99E-43B0-97AC-74A4C9B1A6C1}" dt="2020-07-27T20:52:55.220" v="362"/>
        <pc:sldMkLst>
          <pc:docMk/>
          <pc:sldMk cId="4253777392" sldId="384"/>
        </pc:sldMkLst>
        <pc:spChg chg="del">
          <ac:chgData name="Asairi Nava" userId="2b8fa30f1f7ad74f" providerId="LiveId" clId="{DBE0C389-D99E-43B0-97AC-74A4C9B1A6C1}" dt="2020-07-27T20:52:55.220" v="362"/>
          <ac:spMkLst>
            <pc:docMk/>
            <pc:sldMk cId="4253777392" sldId="384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2:55.220" v="362"/>
          <ac:picMkLst>
            <pc:docMk/>
            <pc:sldMk cId="4253777392" sldId="384"/>
            <ac:picMk id="3" creationId="{F003BAA6-27E7-48DB-A11F-4568FD67A42F}"/>
          </ac:picMkLst>
        </pc:picChg>
      </pc:sldChg>
      <pc:sldChg chg="addSp delSp modSp add">
        <pc:chgData name="Asairi Nava" userId="2b8fa30f1f7ad74f" providerId="LiveId" clId="{DBE0C389-D99E-43B0-97AC-74A4C9B1A6C1}" dt="2020-07-27T20:53:02.045" v="363"/>
        <pc:sldMkLst>
          <pc:docMk/>
          <pc:sldMk cId="761809998" sldId="385"/>
        </pc:sldMkLst>
        <pc:spChg chg="del">
          <ac:chgData name="Asairi Nava" userId="2b8fa30f1f7ad74f" providerId="LiveId" clId="{DBE0C389-D99E-43B0-97AC-74A4C9B1A6C1}" dt="2020-07-27T20:53:02.045" v="363"/>
          <ac:spMkLst>
            <pc:docMk/>
            <pc:sldMk cId="761809998" sldId="385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7T20:53:02.045" v="363"/>
          <ac:picMkLst>
            <pc:docMk/>
            <pc:sldMk cId="761809998" sldId="385"/>
            <ac:picMk id="3" creationId="{71594266-EDCE-4EE6-B126-0E3B84B9AD96}"/>
          </ac:picMkLst>
        </pc:picChg>
      </pc:sldChg>
      <pc:sldChg chg="addSp delSp modSp add mod">
        <pc:chgData name="Asairi Nava" userId="2b8fa30f1f7ad74f" providerId="LiveId" clId="{DBE0C389-D99E-43B0-97AC-74A4C9B1A6C1}" dt="2020-07-28T06:31:45.500" v="383"/>
        <pc:sldMkLst>
          <pc:docMk/>
          <pc:sldMk cId="109698281" sldId="386"/>
        </pc:sldMkLst>
        <pc:spChg chg="mod">
          <ac:chgData name="Asairi Nava" userId="2b8fa30f1f7ad74f" providerId="LiveId" clId="{DBE0C389-D99E-43B0-97AC-74A4C9B1A6C1}" dt="2020-07-28T06:29:15.010" v="368" actId="27636"/>
          <ac:spMkLst>
            <pc:docMk/>
            <pc:sldMk cId="109698281" sldId="386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8T06:31:45.500" v="383"/>
          <ac:spMkLst>
            <pc:docMk/>
            <pc:sldMk cId="109698281" sldId="386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1:45.500" v="383"/>
          <ac:picMkLst>
            <pc:docMk/>
            <pc:sldMk cId="109698281" sldId="386"/>
            <ac:picMk id="3" creationId="{0E820C02-9838-4C66-8450-4D516026F982}"/>
          </ac:picMkLst>
        </pc:picChg>
      </pc:sldChg>
      <pc:sldChg chg="addSp delSp modSp add mod">
        <pc:chgData name="Asairi Nava" userId="2b8fa30f1f7ad74f" providerId="LiveId" clId="{DBE0C389-D99E-43B0-97AC-74A4C9B1A6C1}" dt="2020-07-28T06:31:57.190" v="384"/>
        <pc:sldMkLst>
          <pc:docMk/>
          <pc:sldMk cId="2716359289" sldId="387"/>
        </pc:sldMkLst>
        <pc:spChg chg="mod">
          <ac:chgData name="Asairi Nava" userId="2b8fa30f1f7ad74f" providerId="LiveId" clId="{DBE0C389-D99E-43B0-97AC-74A4C9B1A6C1}" dt="2020-07-28T06:29:21.812" v="373" actId="27636"/>
          <ac:spMkLst>
            <pc:docMk/>
            <pc:sldMk cId="2716359289" sldId="387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8T06:31:57.190" v="384"/>
          <ac:spMkLst>
            <pc:docMk/>
            <pc:sldMk cId="2716359289" sldId="387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1:57.190" v="384"/>
          <ac:picMkLst>
            <pc:docMk/>
            <pc:sldMk cId="2716359289" sldId="387"/>
            <ac:picMk id="3" creationId="{7804E4BE-FD27-40F7-B264-B29BE33CE814}"/>
          </ac:picMkLst>
        </pc:picChg>
      </pc:sldChg>
      <pc:sldChg chg="addSp delSp modSp add mod">
        <pc:chgData name="Asairi Nava" userId="2b8fa30f1f7ad74f" providerId="LiveId" clId="{DBE0C389-D99E-43B0-97AC-74A4C9B1A6C1}" dt="2020-07-28T06:32:06.039" v="385"/>
        <pc:sldMkLst>
          <pc:docMk/>
          <pc:sldMk cId="1237233309" sldId="388"/>
        </pc:sldMkLst>
        <pc:spChg chg="mod">
          <ac:chgData name="Asairi Nava" userId="2b8fa30f1f7ad74f" providerId="LiveId" clId="{DBE0C389-D99E-43B0-97AC-74A4C9B1A6C1}" dt="2020-07-28T06:29:27.147" v="378" actId="27636"/>
          <ac:spMkLst>
            <pc:docMk/>
            <pc:sldMk cId="1237233309" sldId="388"/>
            <ac:spMk id="2" creationId="{F0AEFADC-B206-4A6C-B075-4F698F38F9EA}"/>
          </ac:spMkLst>
        </pc:spChg>
        <pc:spChg chg="del">
          <ac:chgData name="Asairi Nava" userId="2b8fa30f1f7ad74f" providerId="LiveId" clId="{DBE0C389-D99E-43B0-97AC-74A4C9B1A6C1}" dt="2020-07-28T06:32:06.039" v="385"/>
          <ac:spMkLst>
            <pc:docMk/>
            <pc:sldMk cId="1237233309" sldId="388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2:06.039" v="385"/>
          <ac:picMkLst>
            <pc:docMk/>
            <pc:sldMk cId="1237233309" sldId="388"/>
            <ac:picMk id="3" creationId="{6A05D677-2CA4-411B-84F7-2CCC8F811269}"/>
          </ac:picMkLst>
        </pc:picChg>
      </pc:sldChg>
      <pc:sldChg chg="addSp delSp modSp add">
        <pc:chgData name="Asairi Nava" userId="2b8fa30f1f7ad74f" providerId="LiveId" clId="{DBE0C389-D99E-43B0-97AC-74A4C9B1A6C1}" dt="2020-07-28T06:32:13.954" v="386"/>
        <pc:sldMkLst>
          <pc:docMk/>
          <pc:sldMk cId="79506657" sldId="389"/>
        </pc:sldMkLst>
        <pc:spChg chg="del">
          <ac:chgData name="Asairi Nava" userId="2b8fa30f1f7ad74f" providerId="LiveId" clId="{DBE0C389-D99E-43B0-97AC-74A4C9B1A6C1}" dt="2020-07-28T06:32:13.954" v="386"/>
          <ac:spMkLst>
            <pc:docMk/>
            <pc:sldMk cId="79506657" sldId="389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2:13.954" v="386"/>
          <ac:picMkLst>
            <pc:docMk/>
            <pc:sldMk cId="79506657" sldId="389"/>
            <ac:picMk id="3" creationId="{73852934-3705-4EC0-9C32-8CB2533E5DAC}"/>
          </ac:picMkLst>
        </pc:picChg>
      </pc:sldChg>
      <pc:sldChg chg="addSp delSp modSp add">
        <pc:chgData name="Asairi Nava" userId="2b8fa30f1f7ad74f" providerId="LiveId" clId="{DBE0C389-D99E-43B0-97AC-74A4C9B1A6C1}" dt="2020-07-28T06:32:25.532" v="387"/>
        <pc:sldMkLst>
          <pc:docMk/>
          <pc:sldMk cId="203455091" sldId="390"/>
        </pc:sldMkLst>
        <pc:spChg chg="del">
          <ac:chgData name="Asairi Nava" userId="2b8fa30f1f7ad74f" providerId="LiveId" clId="{DBE0C389-D99E-43B0-97AC-74A4C9B1A6C1}" dt="2020-07-28T06:32:25.532" v="387"/>
          <ac:spMkLst>
            <pc:docMk/>
            <pc:sldMk cId="203455091" sldId="390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2:25.532" v="387"/>
          <ac:picMkLst>
            <pc:docMk/>
            <pc:sldMk cId="203455091" sldId="390"/>
            <ac:picMk id="3" creationId="{EF123D0E-2BC9-4A91-8A27-2236D1D119E3}"/>
          </ac:picMkLst>
        </pc:picChg>
      </pc:sldChg>
      <pc:sldChg chg="addSp delSp modSp add">
        <pc:chgData name="Asairi Nava" userId="2b8fa30f1f7ad74f" providerId="LiveId" clId="{DBE0C389-D99E-43B0-97AC-74A4C9B1A6C1}" dt="2020-07-28T06:32:32.957" v="388"/>
        <pc:sldMkLst>
          <pc:docMk/>
          <pc:sldMk cId="4121961527" sldId="391"/>
        </pc:sldMkLst>
        <pc:spChg chg="del">
          <ac:chgData name="Asairi Nava" userId="2b8fa30f1f7ad74f" providerId="LiveId" clId="{DBE0C389-D99E-43B0-97AC-74A4C9B1A6C1}" dt="2020-07-28T06:32:32.957" v="388"/>
          <ac:spMkLst>
            <pc:docMk/>
            <pc:sldMk cId="4121961527" sldId="391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2:32.957" v="388"/>
          <ac:picMkLst>
            <pc:docMk/>
            <pc:sldMk cId="4121961527" sldId="391"/>
            <ac:picMk id="3" creationId="{139F8B17-F26F-4D19-9015-2ECADDC6D403}"/>
          </ac:picMkLst>
        </pc:picChg>
      </pc:sldChg>
      <pc:sldChg chg="addSp delSp modSp add">
        <pc:chgData name="Asairi Nava" userId="2b8fa30f1f7ad74f" providerId="LiveId" clId="{DBE0C389-D99E-43B0-97AC-74A4C9B1A6C1}" dt="2020-07-28T06:32:39.699" v="389"/>
        <pc:sldMkLst>
          <pc:docMk/>
          <pc:sldMk cId="3964497385" sldId="392"/>
        </pc:sldMkLst>
        <pc:spChg chg="del">
          <ac:chgData name="Asairi Nava" userId="2b8fa30f1f7ad74f" providerId="LiveId" clId="{DBE0C389-D99E-43B0-97AC-74A4C9B1A6C1}" dt="2020-07-28T06:32:39.699" v="389"/>
          <ac:spMkLst>
            <pc:docMk/>
            <pc:sldMk cId="3964497385" sldId="392"/>
            <ac:spMk id="4" creationId="{FC0A20ED-C8C8-4DDB-AE50-B146130DD89A}"/>
          </ac:spMkLst>
        </pc:spChg>
        <pc:picChg chg="add mod">
          <ac:chgData name="Asairi Nava" userId="2b8fa30f1f7ad74f" providerId="LiveId" clId="{DBE0C389-D99E-43B0-97AC-74A4C9B1A6C1}" dt="2020-07-28T06:32:39.699" v="389"/>
          <ac:picMkLst>
            <pc:docMk/>
            <pc:sldMk cId="3964497385" sldId="392"/>
            <ac:picMk id="3" creationId="{1D1A2581-4C4A-46E6-81FD-780CC38C245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19264-D600-4B3A-A4E8-E7021CF83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46D896-A48A-42B9-B671-2DD4B7157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0136A8-358E-43BF-AF08-45ABD283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06E5B0-1EE1-4A8E-9364-FAD9FCB2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0B1438-0C6D-4DB8-8059-C16AFCA2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24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50D9E-EAFD-4E35-90E8-9B393DB9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EA3192-512A-4146-84AA-BCB68A3F6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AA9C8F-13D0-40B7-9557-9AAE9470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26924D-38A2-457E-8516-AB62DD20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DAA678-1D05-4B97-915B-743194B1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48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AA0197-BDB8-4D2B-BBEF-C0D4907BC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1F0A7C-890C-4FE4-A809-D76AE899B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E903C9-B421-4477-9ED6-0BF7607D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391D2C-A469-4A54-9123-62862B97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B47E01-C03B-4315-8A8E-66F921F2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89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7E37B-B1D6-415B-81E3-7CFB5A7D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E142CA-9142-4A13-9F0F-49BA68CF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91771-E45E-474E-A39C-96AB02ED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6A9892-0157-4124-B791-DAE7F529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C5928C-E1C5-42C1-A5E6-E301BE89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842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60A8B-4A02-4DAA-BDF1-AF4004FE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D9414C-815B-45B8-9E75-63E978313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BC5BA8-A3E8-44E9-973A-A44CE0FB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26DDD4-BA25-4EB2-9400-DB6EFA66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B50721-0C1C-489D-9A0D-399C5E38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98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5E782-434F-4FB8-8245-FF7A0129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67C12F-0B6A-4C66-9BAC-68C1CDC9E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0E5DD7-08AB-4B01-94E4-679845E0A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326630-EC1F-4201-B181-0CAB9B1E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334434-6FCB-4EF9-BFE2-74672243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B5FB07-FCE0-4E03-8802-229E6E54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469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3C3BF-14E4-4D32-8117-37EDAFCA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AE7D14-7D62-42E1-8391-3452E7C8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7D749B-894B-4CDB-A85A-7FE9BE0CC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2B7492-AD68-492A-9CEF-A0B56D746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C129F6-FEBD-48E2-909F-3E1F5B81E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649916-AECD-4E8F-86A7-84EBBA7A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1931A3-8DAF-4B17-8FDD-1BD7845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779F32-BB69-4A5B-BA00-573947EF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075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13BF2-57DD-4CF1-B4DE-429ED7D0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188CBD-D74D-44D9-8C45-E408B61F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253F2F-8BD3-4F3A-9FAD-3419C20A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DCB6A2-C4BF-40A4-94F6-00D20D9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62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6C57945-22B3-4A30-8055-A80E78C6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A88E9-B582-4752-8CA9-ACAB4474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77A8A7-E495-4ECD-B03F-5F423038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862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0F39D-B26D-4A93-9E3A-42C833F9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70F0E3-064F-4F4D-8595-5E640977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7D1D-9156-4842-AB8F-8568647DA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61BF60-1BD0-4B44-93A2-AF1A4F93E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6AB5CD-375E-4197-A556-47AA60B6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C92B22-2273-42A7-9A64-451BE9DF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844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58687-3F5D-48AD-9103-4ECB8C04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283A77-F957-419C-BE41-8A68B5E17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7661C4-5DF0-4A78-B032-5FFD249C6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C8E19E-D3CF-4645-B879-F1ABDEEF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1751BB-2C57-4207-8C0F-9BCE797E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2A8315-1A8F-4B5B-99DF-BC45B654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79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6482D6-E904-45F2-A889-7EF0391F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02F126-D4CB-40F2-B932-75B7F862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0D1D7-A5C4-4B0D-8A9C-43EBCAC92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1B071-69A6-40E6-AD86-664F9CF47879}" type="datetimeFigureOut">
              <a:rPr lang="es-MX" smtClean="0"/>
              <a:t>24/07/2020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A153C0-F064-4C58-997A-74768EE1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67B70-2022-4CA8-B7C3-80F46744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B9DD3-5F9C-4C0D-9280-22FBE9209B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253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0AC4D-7196-44A4-9382-38C8011D5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Curso - Data </a:t>
            </a:r>
            <a:r>
              <a:rPr lang="es-MX" dirty="0" err="1"/>
              <a:t>Science</a:t>
            </a:r>
            <a:r>
              <a:rPr lang="es-MX" dirty="0"/>
              <a:t> </a:t>
            </a:r>
            <a:r>
              <a:rPr lang="es-MX" dirty="0" err="1"/>
              <a:t>Math</a:t>
            </a:r>
            <a:r>
              <a:rPr lang="es-MX" dirty="0"/>
              <a:t> </a:t>
            </a:r>
            <a:r>
              <a:rPr lang="es-MX" dirty="0" err="1"/>
              <a:t>Skills</a:t>
            </a:r>
            <a:r>
              <a:rPr lang="es-MX" dirty="0"/>
              <a:t> (Coursera)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540E7D-1B59-4317-B8A3-C00FA93B0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Evidencias</a:t>
            </a:r>
          </a:p>
        </p:txBody>
      </p:sp>
    </p:spTree>
    <p:extLst>
      <p:ext uri="{BB962C8B-B14F-4D97-AF65-F5344CB8AC3E}">
        <p14:creationId xmlns:p14="http://schemas.microsoft.com/office/powerpoint/2010/main" val="63109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4AB15F-B715-4676-A1C8-601E33D04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7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E961343-C389-4C38-94A9-488128568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678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D0A1881-C480-4184-9803-870D91F8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646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5812A53-DA63-4A33-ABAF-E8C73C558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70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CF26AC7-720A-47C1-B444-A6D078C67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28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E9134B5-8765-4334-8BA5-7431FAFDB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4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F758539-6E6A-4606-A5C8-DEA94FEDE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05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1C92A53-6D3E-4D74-9610-FF2A70C78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87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9E91A81-4215-4A67-8ED0-23A25FB2D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016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57BAF58-E5FE-43F6-8E42-5231F1125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2BFC790-FCE6-488E-9DEB-1E3541AB7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2C8CD68-54F9-48D5-A4C7-82C9C4B39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16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8D426A7-519E-495A-B134-21C4412F2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5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B49FB15-921D-4369-AB92-FF12D259F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18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3545A3A-D1C0-41F4-B87E-B2FCB1F6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02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Problem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Solving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Methods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E187214-040E-4E4C-9689-007EAD6D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831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1D29BC4-B3A6-4CFB-BEED-229442340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69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399E701-8B52-4469-861D-D8B83D355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42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01AA8F1-FD40-42F7-9CE4-FE2933DB4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9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31781DA-1584-4DEA-AE2B-0D1D2257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48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36D4AD6-2D41-4D90-858A-2F94804A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26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7DCC602-92F5-4929-81EE-BBDBE2EC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BABBA2-2119-4D7D-BFEA-A1597CD3D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42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ED24544-A93B-4DCA-9D88-C75021AC1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118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CB0C451-41E6-4D5A-A800-332D79C56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843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FEB84A3-C618-4BC7-8DEA-BAAAC599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1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C5996F4-C611-4A06-999C-7CECBCAA8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57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250BA3C-F93C-470D-8492-432597ACD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05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60914F42-A6E7-478A-8CDB-0A08E102C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591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2276D73-AF56-47C6-A477-4A44A1C27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67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B220DF8-5EFF-45F2-A304-88FFA26B2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621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003BAA6-27E7-48DB-A11F-4568FD67A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773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Bayes Theorem and the Binomial Theorem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1594266-EDCE-4EE6-B126-0E3B84B9A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4F6F0E-A019-412B-A8B7-5666B46C7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45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E820C02-9838-4C66-8450-4D516026F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2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804E4BE-FD27-40F7-B264-B29BE33CE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92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6A05D677-2CA4-411B-84F7-2CCC8F81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33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3852934-3705-4EC0-9C32-8CB2533E5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6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F123D0E-2BC9-4A91-8A27-2236D1D11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0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39F8B17-F26F-4D19-9015-2ECADDC6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615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Probability (basic and Intermediate) Graded Quiz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D1A2581-4C4A-46E6-81FD-780CC38C2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9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53B7F24-6347-4C8E-B4A2-D6FA869C5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547789E3-3274-47F3-BBF8-BC46CD72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2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9D6FA2F-F634-41D1-8827-16980918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005854E-6A79-485F-94D5-C74924D5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3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Simplification Rules and Sigma Notation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3F174FA-DB63-4F43-8B95-93A279281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A1D757C-FBDB-4FBB-886D-B6A1C099D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s-MX" dirty="0" err="1"/>
              <a:t>Building</a:t>
            </a:r>
            <a:r>
              <a:rPr lang="es-MX" dirty="0"/>
              <a:t> Blocks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– </a:t>
            </a:r>
            <a:r>
              <a:rPr lang="es-MX" dirty="0" err="1"/>
              <a:t>Practice</a:t>
            </a:r>
            <a:r>
              <a:rPr lang="es-MX" dirty="0"/>
              <a:t> quiz </a:t>
            </a:r>
            <a:r>
              <a:rPr lang="es-MX" dirty="0" err="1"/>
              <a:t>on</a:t>
            </a:r>
            <a:r>
              <a:rPr lang="es-MX" dirty="0"/>
              <a:t> sets.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F9F6AF9-3726-4ADD-B30C-04A4E35AE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1186190-BCB2-4381-AEDD-55A0F3A71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11F8B33-ED70-4298-B788-919A07301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7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E4A17E5-8C5B-4E73-8BAE-934417A77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1F86015-19CE-45E7-84AD-3B296C20B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4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B0E646D-1BC1-4A35-A249-173B1DD8F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3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5CE9E553-74A7-465C-A701-E75881D84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4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6D07427-8FE2-43B1-95CD-EFAACAB35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0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686133F0-0EC3-4896-955F-284AEAEF9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CC6EE5E-4D3E-4C2A-B60E-B53F90641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0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FF504CF-0762-426C-B68D-206E4B83B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s-MX" dirty="0" err="1"/>
              <a:t>Building</a:t>
            </a:r>
            <a:r>
              <a:rPr lang="es-MX" dirty="0"/>
              <a:t> Blocks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– </a:t>
            </a:r>
            <a:r>
              <a:rPr lang="es-MX" dirty="0" err="1"/>
              <a:t>Practice</a:t>
            </a:r>
            <a:r>
              <a:rPr lang="es-MX" dirty="0"/>
              <a:t> quiz </a:t>
            </a:r>
            <a:r>
              <a:rPr lang="es-MX" dirty="0" err="1"/>
              <a:t>on</a:t>
            </a:r>
            <a:r>
              <a:rPr lang="es-MX" dirty="0"/>
              <a:t> sets.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FBD1800-AC09-4141-83B9-9C61FD7A9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0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9A558B7-3E4B-4CD1-840E-3E008E894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Graded quiz on Sets, Number Line, Inequalities, Simplification, and Sigma Notation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20DF6D7-9784-4C50-998D-1E60CE73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Cartesian Plane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14E93-E334-4E7F-87BF-24329DADE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5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Cartesian Plane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0D0A72F-34B6-4CB4-A0B6-25A1182C6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44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Cartesian Plane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038F46A-F0FF-48CA-B02D-116D4070B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Cartesian Plane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66C84D8-D23A-49E1-8EB1-7ADDBB061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5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Cartesian Plane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E5524AC-7434-472B-A830-FF2808915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01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4E115EC-F303-4F09-AB11-376156A62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48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69BF6FD4-F523-40E8-8C75-CD522010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7AD3ED9-7707-4B70-A81A-A43B29B58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s-MX" dirty="0" err="1"/>
              <a:t>Building</a:t>
            </a:r>
            <a:r>
              <a:rPr lang="es-MX" dirty="0"/>
              <a:t> Blocks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– </a:t>
            </a:r>
            <a:r>
              <a:rPr lang="es-MX" dirty="0" err="1"/>
              <a:t>Practice</a:t>
            </a:r>
            <a:r>
              <a:rPr lang="es-MX" dirty="0"/>
              <a:t> quiz </a:t>
            </a:r>
            <a:r>
              <a:rPr lang="es-MX" dirty="0" err="1"/>
              <a:t>on</a:t>
            </a:r>
            <a:r>
              <a:rPr lang="es-MX" dirty="0"/>
              <a:t> sets.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F0F3F6-85BC-4BEC-A19F-2112BB0B2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50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AE36FA1-FD76-41E4-B842-0ED3938BD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1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56E25FC-90DF-470D-81B4-E6A7782CB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Types of Functions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5D29210-0CE0-484E-A4AB-4EB76801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2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AA84D30-797E-492E-9BAB-EECA13DF5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6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9872177-1BCF-436D-86AB-A2BE55A3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4565496-9275-4CE2-B9A3-06D0A6E5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0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0D0FE29-30F0-4CA2-AEF7-0F60776E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8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C7432F4-CC95-4F53-9616-37E060CF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9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4AB5829-A47F-450B-8121-3154147B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CB38EDF-1BBC-4D22-9F95-5654F96D1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2434713-36B1-4550-BA67-03CBBEE2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93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C431C96-4F75-4AF9-9412-39BFFEA50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B88AF17-7DE6-47AC-9F67-B37798AD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747A5E7-45CD-48CB-A901-C1461F8A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0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1A3AE23-09C4-4112-9852-A653F97B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0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BC95427-802D-4DD3-A308-EF4A63628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2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1D3F578-E39D-461D-9501-91B6077B5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6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Cartesian Plane and Types of Function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C291C83-002A-4A41-A66E-BBE7201C4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</a:t>
            </a:r>
            <a:r>
              <a:rPr lang="en-US" b="1" i="0" dirty="0" err="1">
                <a:solidFill>
                  <a:srgbClr val="373A3C"/>
                </a:solidFill>
                <a:effectLst/>
                <a:latin typeface="OpenSans-Bold"/>
              </a:rPr>
              <a:t>onTangent</a:t>
            </a:r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 Lines to Functions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7CEFFC7-59D5-4E1B-811B-5803C6861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5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</a:t>
            </a:r>
            <a:r>
              <a:rPr lang="en-US" b="1" i="0" dirty="0" err="1">
                <a:solidFill>
                  <a:srgbClr val="373A3C"/>
                </a:solidFill>
                <a:effectLst/>
                <a:latin typeface="OpenSans-Bold"/>
              </a:rPr>
              <a:t>onTangent</a:t>
            </a:r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 Lines to Functions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221627B-9F00-484A-81D0-1E548166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0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</a:t>
            </a:r>
            <a:r>
              <a:rPr lang="en-US" b="1" i="0" dirty="0" err="1">
                <a:solidFill>
                  <a:srgbClr val="373A3C"/>
                </a:solidFill>
                <a:effectLst/>
                <a:latin typeface="OpenSans-Bold"/>
              </a:rPr>
              <a:t>onTangent</a:t>
            </a:r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 Lines to Functions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BC1B5AF-22BF-41CD-B79C-0BF877069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8F35A4-E09C-49C6-82C3-D76D5D25E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0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6E5C800-E96E-49AD-BE48-4B3A33B5B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62D7F00-6E8D-4E77-BE9A-6C9ACFEA3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9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D120F7C-CAE8-47C7-B95A-83693823D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9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E507ECB-C1AC-4A9D-8A1A-D99E0B886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0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BB4C21F-1E46-4385-99DC-3FA28B738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25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E8C9004-6F5D-403F-9D97-4A507FAD7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0223672-0289-4494-970B-934276BD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3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54F13E39-723A-4496-9998-B0989A4B4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82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6B03E07-96AB-4E5D-9073-F84CADC4E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5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3201E4E-4E45-4BCA-B170-9C918A89C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2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B9051E5-0D78-4481-B9FB-A4C016204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8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64F5D6ED-B0AF-4317-B897-D23C6F8C1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6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96271A4-60C6-42BB-8C98-C438C5CB4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0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B63C913-939C-4AF1-8CAA-1CD6F9A7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7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Practice quiz on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BD8B61D-A8A0-4A70-B19A-064180C59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8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DA8A483-FF4E-46EB-8696-0E6BABB7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58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CC2903A-1D08-438A-91DC-0E89CF91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7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F88B650-1110-44E8-9856-AEFC171B0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7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665D201-A51D-4EE5-87B1-984401A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3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8177552-5144-4CA5-89B4-B036475D8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77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8DCD579-7C96-41D3-A3EB-8CE6AF81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4EEC7C-3388-4761-BF1B-A3C41BAE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6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1073BF1-CEE2-4139-A4DE-BB9670879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6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5FEB9B1-FC2F-4899-8C9B-C07B76FB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56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979CBA8-1705-4F67-BDE8-A2514590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86755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63E6FA6-3F4C-480A-BD3A-2A23AC58F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F83E269-14D8-47FC-A5F9-E0F831107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935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6E2AB9A-CB47-46B4-A43D-B17870B02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03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A707A5B6-A153-4FAB-A566-CAA0451E7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63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3A6B5DE3-5E73-4B24-A545-F64477514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61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65C41C9-3127-48EE-AC2A-3FA1D4A1A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1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94ECCD5-0B66-45EA-B3EC-E57F414F0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Evidencia – 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Practice quiz on the Number Line, including Inequalities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B9562D-3326-421D-B999-FB463C942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684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3A3C"/>
                </a:solidFill>
                <a:effectLst/>
                <a:latin typeface="OpenSans-Bold"/>
              </a:rPr>
              <a:t>Graded quiz on Tangent Lines to Functions, Exponents and Logarithms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ECBD38B-3234-41B8-B5A4-D8E5DBF99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1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50433F-14C3-44E0-80B3-090D57D40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7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BC712E34-526C-46CE-8D88-7DFEF4437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24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21B1DF3-4E32-45B8-9263-DE50A9C99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45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AD89556-9C71-4A20-ABB6-695891DBC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99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C0CD5995-BD49-4A72-8662-CE18BB1CC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43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429587E6-8271-496D-A984-15C8D7BF9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01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662A5F9-85F0-42A8-99B7-211CE7396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14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FFDE7A0D-65B8-4184-8273-6055E1F5A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027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FADC-B206-4A6C-B075-4F698F38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Practice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quiz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on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</a:t>
            </a:r>
            <a:r>
              <a:rPr lang="es-MX" b="1" i="0" dirty="0" err="1">
                <a:solidFill>
                  <a:srgbClr val="373A3C"/>
                </a:solidFill>
                <a:effectLst/>
                <a:latin typeface="OpenSans-Bold"/>
              </a:rPr>
              <a:t>Probability</a:t>
            </a:r>
            <a:r>
              <a:rPr lang="es-MX" b="1" i="0" dirty="0">
                <a:solidFill>
                  <a:srgbClr val="373A3C"/>
                </a:solidFill>
                <a:effectLst/>
                <a:latin typeface="OpenSans-Bold"/>
              </a:rPr>
              <a:t> Concept</a:t>
            </a:r>
            <a:endParaRPr lang="en-US" b="1" i="0" dirty="0">
              <a:solidFill>
                <a:srgbClr val="373A3C"/>
              </a:solidFill>
              <a:effectLst/>
              <a:latin typeface="OpenSans-Bold"/>
            </a:endParaRP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7BE8DE8-3FBF-4872-BAEF-7BA6BD0AD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5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1148</Words>
  <Application>Microsoft Office PowerPoint</Application>
  <PresentationFormat>Presentación en pantalla (4:3)</PresentationFormat>
  <Paragraphs>137</Paragraphs>
  <Slides>136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OpenSans</vt:lpstr>
      <vt:lpstr>OpenSans-Bold</vt:lpstr>
      <vt:lpstr>Tema de Office</vt:lpstr>
      <vt:lpstr>Curso - Data Science Math Skills (Coursera)</vt:lpstr>
      <vt:lpstr>Evidencia – Building Blocks for Problem Solving – Practice quiz on sets.</vt:lpstr>
      <vt:lpstr>Evidencia – Building Blocks for Problem Solving – Practice quiz on sets.</vt:lpstr>
      <vt:lpstr>Evidencia – Building Blocks for Problem Solving – Practice quiz on sets.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Evidencia – Practice quiz on the Number Line, including Inequalities</vt:lpstr>
      <vt:lpstr>Practice quiz on Simplification Rules and Sigma Notation</vt:lpstr>
      <vt:lpstr>Practice quiz on Simplification Rules and Sigma Notation</vt:lpstr>
      <vt:lpstr>Practice quiz on Simplification Rules and Sigma Notation</vt:lpstr>
      <vt:lpstr>Practice quiz on Simplification Rules and Sigma Notation</vt:lpstr>
      <vt:lpstr>Practice quiz on Simplification Rules and Sigma Notation</vt:lpstr>
      <vt:lpstr>Practice quiz on Simplification Rules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Graded quiz on Sets, Number Line, Inequalities, Simplification, and Sigma Notation</vt:lpstr>
      <vt:lpstr>Practice quiz on the Cartesian Plane</vt:lpstr>
      <vt:lpstr>Practice quiz on the Cartesian Plane</vt:lpstr>
      <vt:lpstr>Practice quiz on the Cartesian Plane</vt:lpstr>
      <vt:lpstr>Practice quiz on the Cartesian Plane</vt:lpstr>
      <vt:lpstr>Practice quiz on the Cartesian Plane</vt:lpstr>
      <vt:lpstr>Practice quiz on Types of Functions</vt:lpstr>
      <vt:lpstr>Practice quiz on Types of Functions</vt:lpstr>
      <vt:lpstr>Practice quiz on Types of Functions</vt:lpstr>
      <vt:lpstr>Practice quiz on Types of Functions</vt:lpstr>
      <vt:lpstr>Practice quiz on Types of Functions</vt:lpstr>
      <vt:lpstr>Practice quiz on Types of Functions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Graded quiz on Cartesian Plane and Types of Function</vt:lpstr>
      <vt:lpstr>Practice quiz onTangent Lines to Functions</vt:lpstr>
      <vt:lpstr>Practice quiz onTangent Lines to Functions</vt:lpstr>
      <vt:lpstr>Practice quiz onTangent Lines to Functions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Practice quiz on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Graded quiz on Tangent Lines to Functions, Exponents and Logarithms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Practice quiz on Probability Concept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Problem Solving Methods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Practice quiz on Bayes Theorem and the Binomial Theorem</vt:lpstr>
      <vt:lpstr>Probability (basic and Intermediate) Graded Quiz</vt:lpstr>
      <vt:lpstr>Probability (basic and Intermediate) Graded Quiz</vt:lpstr>
      <vt:lpstr>Probability (basic and Intermediate) Graded Quiz</vt:lpstr>
      <vt:lpstr>Probability (basic and Intermediate) Graded Quiz</vt:lpstr>
      <vt:lpstr>Probability (basic and Intermediate) Graded Quiz</vt:lpstr>
      <vt:lpstr>Probability (basic and Intermediate) Graded Quiz</vt:lpstr>
      <vt:lpstr>Probability (basic and Intermediate) Graded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- Data Science Math Skills (Coursera)</dc:title>
  <dc:creator>Asairi Nava</dc:creator>
  <cp:lastModifiedBy>Asairi Nava</cp:lastModifiedBy>
  <cp:revision>1</cp:revision>
  <dcterms:created xsi:type="dcterms:W3CDTF">2020-07-16T05:24:20Z</dcterms:created>
  <dcterms:modified xsi:type="dcterms:W3CDTF">2020-07-28T06:33:00Z</dcterms:modified>
</cp:coreProperties>
</file>